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2.xml" ContentType="application/vnd.openxmlformats-officedocument.presentationml.slideMaster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12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1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1.xml.rels" ContentType="application/vnd.openxmlformats-package.relationships+xml"/>
  <Override PartName="/ppt/slideMasters/slideMaster14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presProps.xml" ContentType="application/vnd.openxmlformats-officedocument.presentationml.presProps+xml"/>
  <Override PartName="/ppt/theme/theme10.xml" ContentType="application/vnd.openxmlformats-officedocument.theme+xml"/>
  <Override PartName="/ppt/theme/theme9.xml" ContentType="application/vnd.openxmlformats-officedocument.theme+xml"/>
  <Override PartName="/ppt/theme/theme15.xml" ContentType="application/vnd.openxmlformats-officedocument.theme+xml"/>
  <Override PartName="/ppt/theme/theme5.xml" ContentType="application/vnd.openxmlformats-officedocument.theme+xml"/>
  <Override PartName="/ppt/theme/theme14.xml" ContentType="application/vnd.openxmlformats-officedocument.theme+xml"/>
  <Override PartName="/ppt/theme/theme4.xml" ContentType="application/vnd.openxmlformats-officedocument.theme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12.xml" ContentType="application/vnd.openxmlformats-officedocument.theme+xml"/>
  <Override PartName="/ppt/theme/theme3.xml" ContentType="application/vnd.openxmlformats-officedocument.theme+xml"/>
  <Override PartName="/ppt/theme/theme13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8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_rels/presentation.xml.rels" ContentType="application/vnd.openxmlformats-package.relationships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media/image1.png" ContentType="image/png"/>
  <Override PartName="/ppt/media/image2.png" ContentType="image/png"/>
  <Override PartName="/ppt/slides/slide1.xml" ContentType="application/vnd.openxmlformats-officedocument.presentationml.slide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Slides/_rels/notesSlide5.xml.rels" ContentType="application/vnd.openxmlformats-package.relationships+xml"/>
  <Override PartName="/ppt/notesSlides/_rels/notesSlide3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9" r:id="rId9"/>
    <p:sldMasterId id="2147483671" r:id="rId10"/>
    <p:sldMasterId id="2147483673" r:id="rId11"/>
    <p:sldMasterId id="2147483675" r:id="rId12"/>
    <p:sldMasterId id="2147483677" r:id="rId13"/>
    <p:sldMasterId id="2147483679" r:id="rId14"/>
    <p:sldMasterId id="2147483681" r:id="rId15"/>
  </p:sldMasterIdLst>
  <p:notesMasterIdLst>
    <p:notesMasterId r:id="rId16"/>
  </p:notesMasterIdLst>
  <p:sldIdLst>
    <p:sldId id="256" r:id="rId17"/>
    <p:sldId id="257" r:id="rId18"/>
    <p:sldId id="258" r:id="rId19"/>
    <p:sldId id="259" r:id="rId20"/>
    <p:sldId id="260" r:id="rId21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Master" Target="slideMasters/slideMaster13.xml"/><Relationship Id="rId15" Type="http://schemas.openxmlformats.org/officeDocument/2006/relationships/slideMaster" Target="slideMasters/slideMaster14.xml"/><Relationship Id="rId16" Type="http://schemas.openxmlformats.org/officeDocument/2006/relationships/notesMaster" Target="notesMasters/notesMaster1.xml"/><Relationship Id="rId17" Type="http://schemas.openxmlformats.org/officeDocument/2006/relationships/slide" Target="slides/slide1.xml"/><Relationship Id="rId18" Type="http://schemas.openxmlformats.org/officeDocument/2006/relationships/slide" Target="slides/slide2.xml"/><Relationship Id="rId19" Type="http://schemas.openxmlformats.org/officeDocument/2006/relationships/slide" Target="slides/slide3.xml"/><Relationship Id="rId20" Type="http://schemas.openxmlformats.org/officeDocument/2006/relationships/slide" Target="slides/slide4.xml"/><Relationship Id="rId21" Type="http://schemas.openxmlformats.org/officeDocument/2006/relationships/slide" Target="slides/slide5.xml"/><Relationship Id="rId22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5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sldImg"/>
          </p:nvPr>
        </p:nvSpPr>
        <p:spPr>
          <a:xfrm>
            <a:off x="0" y="76428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move the slide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notes format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dt" idx="43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ftr" idx="4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3" name="PlaceHolder 6"/>
          <p:cNvSpPr>
            <a:spLocks noGrp="1"/>
          </p:cNvSpPr>
          <p:nvPr>
            <p:ph type="sldNum" idx="4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B975EFC1-34D5-4235-800E-40705B0DA65A}" type="slidenum"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25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1" name="PlaceHolder 3"/>
          <p:cNvSpPr>
            <a:spLocks noGrp="1"/>
          </p:cNvSpPr>
          <p:nvPr>
            <p:ph type="sldNum" idx="46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A04CB4F-E76E-4E88-9EED-19B6ED69887F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25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4" name="PlaceHolder 3"/>
          <p:cNvSpPr>
            <a:spLocks noGrp="1"/>
          </p:cNvSpPr>
          <p:nvPr>
            <p:ph type="sldNum" idx="47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6A2F041-17F5-40A6-9A6F-7FD5075B745E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25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7" name="PlaceHolder 3"/>
          <p:cNvSpPr>
            <a:spLocks noGrp="1"/>
          </p:cNvSpPr>
          <p:nvPr>
            <p:ph type="sldNum" idx="48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569B6A5-C0BC-4EF6-8791-E9430193770C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25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>
              <a:buNone/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60" name="PlaceHolder 3"/>
          <p:cNvSpPr>
            <a:spLocks noGrp="1"/>
          </p:cNvSpPr>
          <p:nvPr>
            <p:ph type="sldNum" idx="49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 anchorCtr="1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2436C87C-2032-46B6-82E7-DDC42454661C}" type="slidenum">
              <a:rPr b="0" lang="en-SE" sz="12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ADDC2DC-4B9F-4712-BCFE-5307BD8B8D0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Defau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0"/>
          </p:nvPr>
        </p:nvSpPr>
        <p:spPr/>
        <p:txBody>
          <a:bodyPr/>
          <a:p>
            <a:fld id="{A49ED94E-FC5B-423B-84F1-E851D892814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0"/>
          </p:nvPr>
        </p:nvSpPr>
        <p:spPr/>
        <p:txBody>
          <a:bodyPr/>
          <a:p>
            <a:fld id="{F3BED7F6-91FF-4E2A-A035-5AE3A7811D7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0"/>
          </p:nvPr>
        </p:nvSpPr>
        <p:spPr/>
        <p:txBody>
          <a:bodyPr/>
          <a:p>
            <a:fld id="{C9745D59-EB41-4AD7-9BFB-756C124A460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Defau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0"/>
          </p:nvPr>
        </p:nvSpPr>
        <p:spPr/>
        <p:txBody>
          <a:bodyPr/>
          <a:p>
            <a:fld id="{2159D82E-1656-49F9-85C2-AF85CE95164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Defau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0"/>
          </p:nvPr>
        </p:nvSpPr>
        <p:spPr/>
        <p:txBody>
          <a:bodyPr/>
          <a:p>
            <a:fld id="{76993036-3294-4A20-BECD-80483086EBEE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3"/>
          </p:nvPr>
        </p:nvSpPr>
        <p:spPr/>
        <p:txBody>
          <a:bodyPr/>
          <a:p>
            <a:fld id="{9C15FFD5-BF4B-49F7-A95F-CD06230B5A6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6"/>
          </p:nvPr>
        </p:nvSpPr>
        <p:spPr/>
        <p:txBody>
          <a:bodyPr/>
          <a:p>
            <a:fld id="{5314518F-6091-493D-9AD6-C60AC096FE5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2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9"/>
          </p:nvPr>
        </p:nvSpPr>
        <p:spPr/>
        <p:txBody>
          <a:bodyPr/>
          <a:p>
            <a:fld id="{5597AA8A-E90E-406B-BC56-022AF64D62D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2"/>
          </p:nvPr>
        </p:nvSpPr>
        <p:spPr/>
        <p:txBody>
          <a:bodyPr/>
          <a:p>
            <a:fld id="{2982ACC8-C5CB-40D0-9BF2-498B76C7703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5"/>
          </p:nvPr>
        </p:nvSpPr>
        <p:spPr/>
        <p:txBody>
          <a:bodyPr/>
          <a:p>
            <a:fld id="{E64869B0-B823-427E-92E0-FAFA0704ED2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3BA24932-25BB-4E3F-B2A9-7A138CE596D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8"/>
          </p:nvPr>
        </p:nvSpPr>
        <p:spPr/>
        <p:txBody>
          <a:bodyPr/>
          <a:p>
            <a:fld id="{82B6BD74-8392-4035-8322-03A8D3FFFA7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1"/>
          </p:nvPr>
        </p:nvSpPr>
        <p:spPr/>
        <p:txBody>
          <a:bodyPr/>
          <a:p>
            <a:fld id="{1A36682B-2EE3-4CF5-A624-5C6D0D15764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ACC6D33F-6420-4715-B39B-733B8CCCBA8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57D58454-D485-4E41-A487-D5EAE9A6126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AAF989E6-B363-4E3D-AA07-59C4A1859EF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7FD2EE29-E60B-40D2-A913-FADD12422DF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Defau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0"/>
          </p:nvPr>
        </p:nvSpPr>
        <p:spPr/>
        <p:txBody>
          <a:bodyPr/>
          <a:p>
            <a:fld id="{E2D6B661-DD36-4E84-87F3-EE36B854D6A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Defau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714600"/>
            <a:ext cx="10514880" cy="625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0"/>
          </p:nvPr>
        </p:nvSpPr>
        <p:spPr/>
        <p:txBody>
          <a:bodyPr/>
          <a:p>
            <a:fld id="{8A1C2A84-DFB2-4F21-9231-C295ABC2A54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0"/>
          </p:nvPr>
        </p:nvSpPr>
        <p:spPr/>
        <p:txBody>
          <a:bodyPr/>
          <a:p>
            <a:fld id="{66128BF3-E307-4CE4-AC95-6ADFB975E7B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7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8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19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slideLayout" Target="../slideLayouts/slideLayout20.xml"/>
</Relationships>
</file>

<file path=ppt/slideMasters/_rels/slideMaster14.xml.rels><?xml version="1.0" encoding="UTF-8"?>
<Relationships xmlns="http://schemas.openxmlformats.org/package/2006/relationships"><Relationship Id="rId1" Type="http://schemas.openxmlformats.org/officeDocument/2006/relationships/theme" Target="../theme/theme14.xml"/><Relationship Id="rId2" Type="http://schemas.openxmlformats.org/officeDocument/2006/relationships/slideLayout" Target="../slideLayouts/slideLayout2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4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15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1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8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C28F3D05-9B2E-424F-BA5C-A8C6783D5472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ftr" idx="28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ldNum" idx="29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9AFB841-DBAD-4DC7-A1D0-34293E899CAE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dt" idx="30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8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ftr" idx="3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sldNum" idx="3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F0F9874-A686-4161-9D94-C5BA2513D7EF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dt" idx="3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2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ftr" idx="34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sldNum" idx="35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40EDF4CA-E439-427F-B22D-F4E604B46145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dt" idx="36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2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ftr" idx="37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sldNum" idx="38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3EA37D02-B4C4-43BB-94B1-1F925334A374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dt" idx="39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2"/>
  </p:sldLayoutIdLst>
</p:sldMaster>
</file>

<file path=ppt/slideMasters/slideMaster1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ftr" idx="40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sldNum" idx="41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DDEEB5D6-AAF4-4885-BF04-A723D3BDB355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dt" idx="42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ldNum" idx="5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E90F334-DB2B-4665-BF64-A8AB64D0DB90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dt" idx="6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ftr" idx="7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sldNum" idx="8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5AA11C7-1183-4BD3-9DFF-6B05C4590E23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dt" idx="9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ftr" idx="10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sldNum" idx="11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7BB0B94-2085-4AE2-B4B3-5399A31D62DD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dt" idx="12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ftr" idx="13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sldNum" idx="14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6CD643C-1338-4DA5-818C-6C6576BBADD3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dt" idx="15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8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ftr" idx="16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sldNum" idx="17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58D2239-1F0E-443B-BD7E-D2B3A5F1F046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dt" idx="18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8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ftr" idx="19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sldNum" idx="20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7C11E84-98C6-4928-841D-A359B256BF50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dt" idx="21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ftr" idx="22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sldNum" idx="23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B1B41D47-C7B5-411F-8DC7-2ADBB0FE6E60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 idx="24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838080" y="889920"/>
            <a:ext cx="105148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Second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2" marL="648000" indent="-216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Third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3" marL="864000" indent="-216000"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Fourth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ftr" idx="25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&lt;footer&gt;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6" name="PlaceHolder 5"/>
          <p:cNvSpPr>
            <a:spLocks noGrp="1"/>
          </p:cNvSpPr>
          <p:nvPr>
            <p:ph type="sldNum" idx="26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B418A0D4-24BC-4990-941F-3AFE301BB8DB}" type="slidenum">
              <a:rPr b="0" lang="en-SE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7" name="PlaceHolder 6"/>
          <p:cNvSpPr>
            <a:spLocks noGrp="1"/>
          </p:cNvSpPr>
          <p:nvPr>
            <p:ph type="dt" idx="27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&lt;date/time&gt;</a:t>
            </a:r>
            <a:endParaRPr b="0" lang="en-US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4.xml"/><Relationship Id="rId3" Type="http://schemas.openxmlformats.org/officeDocument/2006/relationships/notesSlide" Target="../notesSlides/notesSlide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"/>
          <p:cNvSpPr/>
          <p:nvPr/>
        </p:nvSpPr>
        <p:spPr>
          <a:xfrm>
            <a:off x="1500480" y="2286000"/>
            <a:ext cx="9207360" cy="3600000"/>
          </a:xfrm>
          <a:custGeom>
            <a:avLst/>
            <a:gdLst>
              <a:gd name="textAreaLeft" fmla="*/ 0 w 9207360"/>
              <a:gd name="textAreaRight" fmla="*/ 9207720 w 9207360"/>
              <a:gd name="textAreaTop" fmla="*/ 0 h 3600000"/>
              <a:gd name="textAreaBottom" fmla="*/ 3600360 h 3600000"/>
            </a:gdLst>
            <a:ahLst/>
            <a:rect l="textAreaLeft" t="textAreaTop" r="textAreaRight" b="textAreaBottom"/>
            <a:pathLst>
              <a:path w="25577" h="10001">
                <a:moveTo>
                  <a:pt x="0" y="5880"/>
                </a:moveTo>
                <a:lnTo>
                  <a:pt x="114" y="5870"/>
                </a:lnTo>
                <a:lnTo>
                  <a:pt x="228" y="5885"/>
                </a:lnTo>
                <a:lnTo>
                  <a:pt x="342" y="5930"/>
                </a:lnTo>
                <a:lnTo>
                  <a:pt x="456" y="5939"/>
                </a:lnTo>
                <a:lnTo>
                  <a:pt x="570" y="5862"/>
                </a:lnTo>
                <a:lnTo>
                  <a:pt x="684" y="5861"/>
                </a:lnTo>
                <a:lnTo>
                  <a:pt x="798" y="5867"/>
                </a:lnTo>
                <a:lnTo>
                  <a:pt x="912" y="5872"/>
                </a:lnTo>
                <a:lnTo>
                  <a:pt x="1028" y="5869"/>
                </a:lnTo>
                <a:lnTo>
                  <a:pt x="1142" y="5856"/>
                </a:lnTo>
                <a:lnTo>
                  <a:pt x="1256" y="5857"/>
                </a:lnTo>
                <a:lnTo>
                  <a:pt x="1370" y="5938"/>
                </a:lnTo>
                <a:lnTo>
                  <a:pt x="1484" y="5866"/>
                </a:lnTo>
                <a:lnTo>
                  <a:pt x="1598" y="5872"/>
                </a:lnTo>
                <a:lnTo>
                  <a:pt x="1712" y="5841"/>
                </a:lnTo>
                <a:lnTo>
                  <a:pt x="1825" y="5826"/>
                </a:lnTo>
                <a:lnTo>
                  <a:pt x="1939" y="5824"/>
                </a:lnTo>
                <a:lnTo>
                  <a:pt x="2053" y="5829"/>
                </a:lnTo>
                <a:lnTo>
                  <a:pt x="2169" y="5833"/>
                </a:lnTo>
                <a:lnTo>
                  <a:pt x="2283" y="5820"/>
                </a:lnTo>
                <a:lnTo>
                  <a:pt x="2397" y="5813"/>
                </a:lnTo>
                <a:lnTo>
                  <a:pt x="2511" y="5816"/>
                </a:lnTo>
                <a:lnTo>
                  <a:pt x="2625" y="5811"/>
                </a:lnTo>
                <a:lnTo>
                  <a:pt x="2739" y="5816"/>
                </a:lnTo>
                <a:lnTo>
                  <a:pt x="2853" y="5815"/>
                </a:lnTo>
                <a:lnTo>
                  <a:pt x="2967" y="5818"/>
                </a:lnTo>
                <a:lnTo>
                  <a:pt x="3081" y="5806"/>
                </a:lnTo>
                <a:lnTo>
                  <a:pt x="3197" y="5816"/>
                </a:lnTo>
                <a:lnTo>
                  <a:pt x="3311" y="5813"/>
                </a:lnTo>
                <a:lnTo>
                  <a:pt x="3425" y="5806"/>
                </a:lnTo>
                <a:lnTo>
                  <a:pt x="3539" y="5811"/>
                </a:lnTo>
                <a:lnTo>
                  <a:pt x="3653" y="5884"/>
                </a:lnTo>
                <a:lnTo>
                  <a:pt x="3767" y="5893"/>
                </a:lnTo>
                <a:lnTo>
                  <a:pt x="3881" y="5821"/>
                </a:lnTo>
                <a:lnTo>
                  <a:pt x="3995" y="5801"/>
                </a:lnTo>
                <a:lnTo>
                  <a:pt x="4109" y="5795"/>
                </a:lnTo>
                <a:lnTo>
                  <a:pt x="4223" y="5839"/>
                </a:lnTo>
                <a:lnTo>
                  <a:pt x="4339" y="5844"/>
                </a:lnTo>
                <a:lnTo>
                  <a:pt x="4453" y="5793"/>
                </a:lnTo>
                <a:lnTo>
                  <a:pt x="4567" y="5797"/>
                </a:lnTo>
                <a:lnTo>
                  <a:pt x="4681" y="5788"/>
                </a:lnTo>
                <a:lnTo>
                  <a:pt x="4795" y="5793"/>
                </a:lnTo>
                <a:lnTo>
                  <a:pt x="4909" y="5787"/>
                </a:lnTo>
                <a:lnTo>
                  <a:pt x="5023" y="5780"/>
                </a:lnTo>
                <a:lnTo>
                  <a:pt x="5137" y="5772"/>
                </a:lnTo>
                <a:lnTo>
                  <a:pt x="5251" y="5810"/>
                </a:lnTo>
                <a:lnTo>
                  <a:pt x="5367" y="5813"/>
                </a:lnTo>
                <a:lnTo>
                  <a:pt x="5481" y="5862"/>
                </a:lnTo>
                <a:lnTo>
                  <a:pt x="5595" y="5841"/>
                </a:lnTo>
                <a:lnTo>
                  <a:pt x="5709" y="5782"/>
                </a:lnTo>
                <a:lnTo>
                  <a:pt x="5823" y="5818"/>
                </a:lnTo>
                <a:lnTo>
                  <a:pt x="5937" y="5857"/>
                </a:lnTo>
                <a:lnTo>
                  <a:pt x="6051" y="5892"/>
                </a:lnTo>
                <a:lnTo>
                  <a:pt x="6165" y="5959"/>
                </a:lnTo>
                <a:lnTo>
                  <a:pt x="6279" y="5987"/>
                </a:lnTo>
                <a:lnTo>
                  <a:pt x="6393" y="5994"/>
                </a:lnTo>
                <a:lnTo>
                  <a:pt x="6509" y="5964"/>
                </a:lnTo>
                <a:lnTo>
                  <a:pt x="6623" y="5930"/>
                </a:lnTo>
                <a:lnTo>
                  <a:pt x="6737" y="5907"/>
                </a:lnTo>
                <a:lnTo>
                  <a:pt x="6851" y="5890"/>
                </a:lnTo>
                <a:lnTo>
                  <a:pt x="6965" y="5900"/>
                </a:lnTo>
                <a:lnTo>
                  <a:pt x="7079" y="5780"/>
                </a:lnTo>
                <a:lnTo>
                  <a:pt x="7192" y="5757"/>
                </a:lnTo>
                <a:lnTo>
                  <a:pt x="7306" y="5749"/>
                </a:lnTo>
                <a:lnTo>
                  <a:pt x="7420" y="5728"/>
                </a:lnTo>
                <a:lnTo>
                  <a:pt x="7536" y="5823"/>
                </a:lnTo>
                <a:lnTo>
                  <a:pt x="7650" y="5682"/>
                </a:lnTo>
                <a:lnTo>
                  <a:pt x="7764" y="5703"/>
                </a:lnTo>
                <a:lnTo>
                  <a:pt x="7878" y="5787"/>
                </a:lnTo>
                <a:lnTo>
                  <a:pt x="7992" y="5667"/>
                </a:lnTo>
                <a:lnTo>
                  <a:pt x="8106" y="5700"/>
                </a:lnTo>
                <a:lnTo>
                  <a:pt x="8220" y="5644"/>
                </a:lnTo>
                <a:lnTo>
                  <a:pt x="8334" y="5613"/>
                </a:lnTo>
                <a:lnTo>
                  <a:pt x="8448" y="5594"/>
                </a:lnTo>
                <a:lnTo>
                  <a:pt x="8562" y="5601"/>
                </a:lnTo>
                <a:lnTo>
                  <a:pt x="8678" y="5805"/>
                </a:lnTo>
                <a:lnTo>
                  <a:pt x="8792" y="5884"/>
                </a:lnTo>
                <a:lnTo>
                  <a:pt x="8906" y="5964"/>
                </a:lnTo>
                <a:lnTo>
                  <a:pt x="9020" y="5665"/>
                </a:lnTo>
                <a:lnTo>
                  <a:pt x="9134" y="5548"/>
                </a:lnTo>
                <a:lnTo>
                  <a:pt x="9248" y="5512"/>
                </a:lnTo>
                <a:lnTo>
                  <a:pt x="9362" y="5532"/>
                </a:lnTo>
                <a:lnTo>
                  <a:pt x="9476" y="5507"/>
                </a:lnTo>
                <a:lnTo>
                  <a:pt x="9590" y="5479"/>
                </a:lnTo>
                <a:lnTo>
                  <a:pt x="9704" y="5473"/>
                </a:lnTo>
                <a:lnTo>
                  <a:pt x="9820" y="5455"/>
                </a:lnTo>
                <a:lnTo>
                  <a:pt x="9934" y="5442"/>
                </a:lnTo>
                <a:lnTo>
                  <a:pt x="10048" y="5453"/>
                </a:lnTo>
                <a:lnTo>
                  <a:pt x="10162" y="5468"/>
                </a:lnTo>
                <a:lnTo>
                  <a:pt x="10276" y="5478"/>
                </a:lnTo>
                <a:lnTo>
                  <a:pt x="10390" y="5517"/>
                </a:lnTo>
                <a:lnTo>
                  <a:pt x="10504" y="5537"/>
                </a:lnTo>
                <a:lnTo>
                  <a:pt x="10618" y="5417"/>
                </a:lnTo>
                <a:lnTo>
                  <a:pt x="10732" y="5379"/>
                </a:lnTo>
                <a:lnTo>
                  <a:pt x="10848" y="5382"/>
                </a:lnTo>
                <a:lnTo>
                  <a:pt x="10962" y="5379"/>
                </a:lnTo>
                <a:lnTo>
                  <a:pt x="11076" y="5422"/>
                </a:lnTo>
                <a:lnTo>
                  <a:pt x="11190" y="5271"/>
                </a:lnTo>
                <a:lnTo>
                  <a:pt x="11304" y="5307"/>
                </a:lnTo>
                <a:lnTo>
                  <a:pt x="11418" y="5432"/>
                </a:lnTo>
                <a:lnTo>
                  <a:pt x="11532" y="5281"/>
                </a:lnTo>
                <a:lnTo>
                  <a:pt x="11646" y="5240"/>
                </a:lnTo>
                <a:lnTo>
                  <a:pt x="11760" y="5208"/>
                </a:lnTo>
                <a:lnTo>
                  <a:pt x="11874" y="5236"/>
                </a:lnTo>
                <a:lnTo>
                  <a:pt x="11990" y="5226"/>
                </a:lnTo>
                <a:lnTo>
                  <a:pt x="12104" y="5203"/>
                </a:lnTo>
                <a:lnTo>
                  <a:pt x="12218" y="5241"/>
                </a:lnTo>
                <a:lnTo>
                  <a:pt x="12332" y="5105"/>
                </a:lnTo>
                <a:lnTo>
                  <a:pt x="12445" y="5077"/>
                </a:lnTo>
                <a:lnTo>
                  <a:pt x="12559" y="5059"/>
                </a:lnTo>
                <a:lnTo>
                  <a:pt x="12673" y="5037"/>
                </a:lnTo>
                <a:lnTo>
                  <a:pt x="12787" y="4965"/>
                </a:lnTo>
                <a:lnTo>
                  <a:pt x="12901" y="4970"/>
                </a:lnTo>
                <a:lnTo>
                  <a:pt x="13017" y="5032"/>
                </a:lnTo>
                <a:lnTo>
                  <a:pt x="13131" y="5129"/>
                </a:lnTo>
                <a:lnTo>
                  <a:pt x="13245" y="5108"/>
                </a:lnTo>
                <a:lnTo>
                  <a:pt x="13359" y="5113"/>
                </a:lnTo>
                <a:lnTo>
                  <a:pt x="13473" y="6700"/>
                </a:lnTo>
                <a:lnTo>
                  <a:pt x="13587" y="5008"/>
                </a:lnTo>
                <a:lnTo>
                  <a:pt x="13701" y="4975"/>
                </a:lnTo>
                <a:lnTo>
                  <a:pt x="13815" y="4868"/>
                </a:lnTo>
                <a:lnTo>
                  <a:pt x="13929" y="4819"/>
                </a:lnTo>
                <a:lnTo>
                  <a:pt x="14043" y="4691"/>
                </a:lnTo>
                <a:lnTo>
                  <a:pt x="14159" y="4628"/>
                </a:lnTo>
                <a:lnTo>
                  <a:pt x="14273" y="4610"/>
                </a:lnTo>
                <a:lnTo>
                  <a:pt x="14387" y="4536"/>
                </a:lnTo>
                <a:lnTo>
                  <a:pt x="14501" y="4745"/>
                </a:lnTo>
                <a:lnTo>
                  <a:pt x="14615" y="4433"/>
                </a:lnTo>
                <a:lnTo>
                  <a:pt x="14729" y="4549"/>
                </a:lnTo>
                <a:lnTo>
                  <a:pt x="14843" y="4333"/>
                </a:lnTo>
                <a:lnTo>
                  <a:pt x="14957" y="4301"/>
                </a:lnTo>
                <a:lnTo>
                  <a:pt x="15071" y="4288"/>
                </a:lnTo>
                <a:lnTo>
                  <a:pt x="15187" y="4406"/>
                </a:lnTo>
                <a:lnTo>
                  <a:pt x="15301" y="4125"/>
                </a:lnTo>
                <a:lnTo>
                  <a:pt x="15415" y="4043"/>
                </a:lnTo>
                <a:lnTo>
                  <a:pt x="15529" y="3992"/>
                </a:lnTo>
                <a:lnTo>
                  <a:pt x="15643" y="4047"/>
                </a:lnTo>
                <a:lnTo>
                  <a:pt x="15757" y="3986"/>
                </a:lnTo>
                <a:lnTo>
                  <a:pt x="15871" y="3933"/>
                </a:lnTo>
                <a:lnTo>
                  <a:pt x="15985" y="3968"/>
                </a:lnTo>
                <a:lnTo>
                  <a:pt x="16099" y="4176"/>
                </a:lnTo>
                <a:lnTo>
                  <a:pt x="16213" y="4351"/>
                </a:lnTo>
                <a:lnTo>
                  <a:pt x="16329" y="4582"/>
                </a:lnTo>
                <a:lnTo>
                  <a:pt x="16443" y="4349"/>
                </a:lnTo>
                <a:lnTo>
                  <a:pt x="16557" y="4134"/>
                </a:lnTo>
                <a:lnTo>
                  <a:pt x="16671" y="3509"/>
                </a:lnTo>
                <a:lnTo>
                  <a:pt x="16785" y="3526"/>
                </a:lnTo>
                <a:lnTo>
                  <a:pt x="16899" y="3161"/>
                </a:lnTo>
                <a:lnTo>
                  <a:pt x="17013" y="3025"/>
                </a:lnTo>
                <a:lnTo>
                  <a:pt x="17127" y="2859"/>
                </a:lnTo>
                <a:lnTo>
                  <a:pt x="17241" y="2801"/>
                </a:lnTo>
                <a:lnTo>
                  <a:pt x="17355" y="2703"/>
                </a:lnTo>
                <a:lnTo>
                  <a:pt x="17471" y="2634"/>
                </a:lnTo>
                <a:lnTo>
                  <a:pt x="17585" y="2571"/>
                </a:lnTo>
                <a:lnTo>
                  <a:pt x="17699" y="2517"/>
                </a:lnTo>
                <a:lnTo>
                  <a:pt x="17812" y="2474"/>
                </a:lnTo>
                <a:lnTo>
                  <a:pt x="17926" y="2448"/>
                </a:lnTo>
                <a:lnTo>
                  <a:pt x="18040" y="2586"/>
                </a:lnTo>
                <a:lnTo>
                  <a:pt x="18154" y="2791"/>
                </a:lnTo>
                <a:lnTo>
                  <a:pt x="18268" y="3149"/>
                </a:lnTo>
                <a:lnTo>
                  <a:pt x="18382" y="2730"/>
                </a:lnTo>
                <a:lnTo>
                  <a:pt x="18498" y="2341"/>
                </a:lnTo>
                <a:lnTo>
                  <a:pt x="18612" y="2198"/>
                </a:lnTo>
                <a:lnTo>
                  <a:pt x="18726" y="2139"/>
                </a:lnTo>
                <a:lnTo>
                  <a:pt x="18840" y="2139"/>
                </a:lnTo>
                <a:lnTo>
                  <a:pt x="18954" y="2095"/>
                </a:lnTo>
                <a:lnTo>
                  <a:pt x="19068" y="2063"/>
                </a:lnTo>
                <a:lnTo>
                  <a:pt x="19182" y="2011"/>
                </a:lnTo>
                <a:lnTo>
                  <a:pt x="19296" y="1975"/>
                </a:lnTo>
                <a:lnTo>
                  <a:pt x="19410" y="1943"/>
                </a:lnTo>
                <a:lnTo>
                  <a:pt x="19524" y="1892"/>
                </a:lnTo>
                <a:lnTo>
                  <a:pt x="19640" y="1835"/>
                </a:lnTo>
                <a:lnTo>
                  <a:pt x="19754" y="1776"/>
                </a:lnTo>
                <a:lnTo>
                  <a:pt x="19868" y="1735"/>
                </a:lnTo>
                <a:lnTo>
                  <a:pt x="19982" y="1695"/>
                </a:lnTo>
                <a:lnTo>
                  <a:pt x="20096" y="1667"/>
                </a:lnTo>
                <a:lnTo>
                  <a:pt x="20210" y="1598"/>
                </a:lnTo>
                <a:lnTo>
                  <a:pt x="20324" y="1547"/>
                </a:lnTo>
                <a:lnTo>
                  <a:pt x="20438" y="1496"/>
                </a:lnTo>
                <a:lnTo>
                  <a:pt x="20552" y="1455"/>
                </a:lnTo>
                <a:lnTo>
                  <a:pt x="20668" y="1419"/>
                </a:lnTo>
                <a:lnTo>
                  <a:pt x="20782" y="1370"/>
                </a:lnTo>
                <a:lnTo>
                  <a:pt x="20896" y="1340"/>
                </a:lnTo>
                <a:lnTo>
                  <a:pt x="21010" y="1309"/>
                </a:lnTo>
                <a:lnTo>
                  <a:pt x="21124" y="1266"/>
                </a:lnTo>
                <a:lnTo>
                  <a:pt x="21238" y="1211"/>
                </a:lnTo>
                <a:lnTo>
                  <a:pt x="21352" y="1174"/>
                </a:lnTo>
                <a:lnTo>
                  <a:pt x="21466" y="1145"/>
                </a:lnTo>
                <a:lnTo>
                  <a:pt x="21580" y="1112"/>
                </a:lnTo>
                <a:lnTo>
                  <a:pt x="21694" y="1081"/>
                </a:lnTo>
                <a:lnTo>
                  <a:pt x="21810" y="1063"/>
                </a:lnTo>
                <a:lnTo>
                  <a:pt x="21924" y="1036"/>
                </a:lnTo>
                <a:lnTo>
                  <a:pt x="22038" y="1020"/>
                </a:lnTo>
                <a:lnTo>
                  <a:pt x="22152" y="1000"/>
                </a:lnTo>
                <a:lnTo>
                  <a:pt x="22266" y="971"/>
                </a:lnTo>
                <a:lnTo>
                  <a:pt x="22380" y="936"/>
                </a:lnTo>
                <a:lnTo>
                  <a:pt x="22494" y="908"/>
                </a:lnTo>
                <a:lnTo>
                  <a:pt x="22608" y="884"/>
                </a:lnTo>
                <a:lnTo>
                  <a:pt x="22722" y="861"/>
                </a:lnTo>
                <a:lnTo>
                  <a:pt x="22838" y="829"/>
                </a:lnTo>
                <a:lnTo>
                  <a:pt x="22952" y="795"/>
                </a:lnTo>
                <a:lnTo>
                  <a:pt x="23065" y="764"/>
                </a:lnTo>
                <a:lnTo>
                  <a:pt x="23179" y="726"/>
                </a:lnTo>
                <a:lnTo>
                  <a:pt x="23293" y="690"/>
                </a:lnTo>
                <a:lnTo>
                  <a:pt x="23407" y="647"/>
                </a:lnTo>
                <a:lnTo>
                  <a:pt x="23521" y="594"/>
                </a:lnTo>
                <a:lnTo>
                  <a:pt x="23635" y="547"/>
                </a:lnTo>
                <a:lnTo>
                  <a:pt x="23749" y="520"/>
                </a:lnTo>
                <a:lnTo>
                  <a:pt x="23863" y="463"/>
                </a:lnTo>
                <a:lnTo>
                  <a:pt x="23979" y="427"/>
                </a:lnTo>
                <a:lnTo>
                  <a:pt x="24093" y="381"/>
                </a:lnTo>
                <a:lnTo>
                  <a:pt x="24207" y="336"/>
                </a:lnTo>
                <a:lnTo>
                  <a:pt x="24321" y="299"/>
                </a:lnTo>
                <a:lnTo>
                  <a:pt x="24435" y="261"/>
                </a:lnTo>
                <a:lnTo>
                  <a:pt x="24549" y="226"/>
                </a:lnTo>
                <a:lnTo>
                  <a:pt x="24663" y="192"/>
                </a:lnTo>
                <a:lnTo>
                  <a:pt x="24777" y="156"/>
                </a:lnTo>
                <a:lnTo>
                  <a:pt x="24891" y="129"/>
                </a:lnTo>
                <a:lnTo>
                  <a:pt x="25005" y="101"/>
                </a:lnTo>
                <a:lnTo>
                  <a:pt x="25121" y="213"/>
                </a:lnTo>
                <a:lnTo>
                  <a:pt x="25235" y="332"/>
                </a:lnTo>
                <a:lnTo>
                  <a:pt x="25349" y="243"/>
                </a:lnTo>
                <a:lnTo>
                  <a:pt x="25463" y="42"/>
                </a:lnTo>
                <a:lnTo>
                  <a:pt x="25577" y="0"/>
                </a:lnTo>
                <a:lnTo>
                  <a:pt x="25577" y="10001"/>
                </a:lnTo>
                <a:lnTo>
                  <a:pt x="25463" y="10001"/>
                </a:lnTo>
                <a:lnTo>
                  <a:pt x="25349" y="10001"/>
                </a:lnTo>
                <a:lnTo>
                  <a:pt x="25235" y="10001"/>
                </a:lnTo>
                <a:lnTo>
                  <a:pt x="25121" y="10001"/>
                </a:lnTo>
                <a:lnTo>
                  <a:pt x="25005" y="10001"/>
                </a:lnTo>
                <a:lnTo>
                  <a:pt x="24891" y="10001"/>
                </a:lnTo>
                <a:lnTo>
                  <a:pt x="24777" y="10001"/>
                </a:lnTo>
                <a:lnTo>
                  <a:pt x="24663" y="10001"/>
                </a:lnTo>
                <a:lnTo>
                  <a:pt x="24549" y="10001"/>
                </a:lnTo>
                <a:lnTo>
                  <a:pt x="24435" y="10001"/>
                </a:lnTo>
                <a:lnTo>
                  <a:pt x="24321" y="10001"/>
                </a:lnTo>
                <a:lnTo>
                  <a:pt x="24207" y="10001"/>
                </a:lnTo>
                <a:lnTo>
                  <a:pt x="24093" y="10001"/>
                </a:lnTo>
                <a:lnTo>
                  <a:pt x="23979" y="10001"/>
                </a:lnTo>
                <a:lnTo>
                  <a:pt x="23863" y="10001"/>
                </a:lnTo>
                <a:lnTo>
                  <a:pt x="23749" y="10001"/>
                </a:lnTo>
                <a:lnTo>
                  <a:pt x="23635" y="10001"/>
                </a:lnTo>
                <a:lnTo>
                  <a:pt x="23521" y="10001"/>
                </a:lnTo>
                <a:lnTo>
                  <a:pt x="23407" y="10001"/>
                </a:lnTo>
                <a:lnTo>
                  <a:pt x="23293" y="10001"/>
                </a:lnTo>
                <a:lnTo>
                  <a:pt x="23179" y="10001"/>
                </a:lnTo>
                <a:lnTo>
                  <a:pt x="23065" y="10001"/>
                </a:lnTo>
                <a:lnTo>
                  <a:pt x="22952" y="10001"/>
                </a:lnTo>
                <a:lnTo>
                  <a:pt x="22838" y="10001"/>
                </a:lnTo>
                <a:lnTo>
                  <a:pt x="22722" y="10001"/>
                </a:lnTo>
                <a:lnTo>
                  <a:pt x="22608" y="10001"/>
                </a:lnTo>
                <a:lnTo>
                  <a:pt x="22494" y="10001"/>
                </a:lnTo>
                <a:lnTo>
                  <a:pt x="22380" y="10001"/>
                </a:lnTo>
                <a:lnTo>
                  <a:pt x="22266" y="10001"/>
                </a:lnTo>
                <a:lnTo>
                  <a:pt x="22152" y="10001"/>
                </a:lnTo>
                <a:lnTo>
                  <a:pt x="22038" y="10001"/>
                </a:lnTo>
                <a:lnTo>
                  <a:pt x="21924" y="10001"/>
                </a:lnTo>
                <a:lnTo>
                  <a:pt x="21810" y="10001"/>
                </a:lnTo>
                <a:lnTo>
                  <a:pt x="21694" y="10001"/>
                </a:lnTo>
                <a:lnTo>
                  <a:pt x="21580" y="10001"/>
                </a:lnTo>
                <a:lnTo>
                  <a:pt x="21466" y="10001"/>
                </a:lnTo>
                <a:lnTo>
                  <a:pt x="21352" y="10001"/>
                </a:lnTo>
                <a:lnTo>
                  <a:pt x="21238" y="10001"/>
                </a:lnTo>
                <a:lnTo>
                  <a:pt x="21124" y="10001"/>
                </a:lnTo>
                <a:lnTo>
                  <a:pt x="21010" y="10001"/>
                </a:lnTo>
                <a:lnTo>
                  <a:pt x="20896" y="10001"/>
                </a:lnTo>
                <a:lnTo>
                  <a:pt x="20782" y="10001"/>
                </a:lnTo>
                <a:lnTo>
                  <a:pt x="20668" y="10001"/>
                </a:lnTo>
                <a:lnTo>
                  <a:pt x="20552" y="10001"/>
                </a:lnTo>
                <a:lnTo>
                  <a:pt x="20438" y="10001"/>
                </a:lnTo>
                <a:lnTo>
                  <a:pt x="20324" y="10001"/>
                </a:lnTo>
                <a:lnTo>
                  <a:pt x="20210" y="10001"/>
                </a:lnTo>
                <a:lnTo>
                  <a:pt x="20096" y="10001"/>
                </a:lnTo>
                <a:lnTo>
                  <a:pt x="19982" y="10001"/>
                </a:lnTo>
                <a:lnTo>
                  <a:pt x="19868" y="10001"/>
                </a:lnTo>
                <a:lnTo>
                  <a:pt x="19754" y="10001"/>
                </a:lnTo>
                <a:lnTo>
                  <a:pt x="19640" y="10001"/>
                </a:lnTo>
                <a:lnTo>
                  <a:pt x="19524" y="10001"/>
                </a:lnTo>
                <a:lnTo>
                  <a:pt x="19410" y="10001"/>
                </a:lnTo>
                <a:lnTo>
                  <a:pt x="19296" y="10001"/>
                </a:lnTo>
                <a:lnTo>
                  <a:pt x="19182" y="10001"/>
                </a:lnTo>
                <a:lnTo>
                  <a:pt x="19068" y="10001"/>
                </a:lnTo>
                <a:lnTo>
                  <a:pt x="18954" y="10001"/>
                </a:lnTo>
                <a:lnTo>
                  <a:pt x="18840" y="10001"/>
                </a:lnTo>
                <a:lnTo>
                  <a:pt x="18726" y="10001"/>
                </a:lnTo>
                <a:lnTo>
                  <a:pt x="18612" y="10001"/>
                </a:lnTo>
                <a:lnTo>
                  <a:pt x="18498" y="10001"/>
                </a:lnTo>
                <a:lnTo>
                  <a:pt x="18382" y="10001"/>
                </a:lnTo>
                <a:lnTo>
                  <a:pt x="18268" y="10001"/>
                </a:lnTo>
                <a:lnTo>
                  <a:pt x="18154" y="10001"/>
                </a:lnTo>
                <a:lnTo>
                  <a:pt x="18040" y="10001"/>
                </a:lnTo>
                <a:lnTo>
                  <a:pt x="17926" y="10001"/>
                </a:lnTo>
                <a:lnTo>
                  <a:pt x="17812" y="10001"/>
                </a:lnTo>
                <a:lnTo>
                  <a:pt x="17699" y="10001"/>
                </a:lnTo>
                <a:lnTo>
                  <a:pt x="17585" y="10001"/>
                </a:lnTo>
                <a:lnTo>
                  <a:pt x="17471" y="10001"/>
                </a:lnTo>
                <a:lnTo>
                  <a:pt x="17355" y="10001"/>
                </a:lnTo>
                <a:lnTo>
                  <a:pt x="17241" y="10001"/>
                </a:lnTo>
                <a:lnTo>
                  <a:pt x="17127" y="10001"/>
                </a:lnTo>
                <a:lnTo>
                  <a:pt x="17013" y="10001"/>
                </a:lnTo>
                <a:lnTo>
                  <a:pt x="16899" y="10001"/>
                </a:lnTo>
                <a:lnTo>
                  <a:pt x="16785" y="10001"/>
                </a:lnTo>
                <a:lnTo>
                  <a:pt x="16671" y="10001"/>
                </a:lnTo>
                <a:lnTo>
                  <a:pt x="16557" y="10001"/>
                </a:lnTo>
                <a:lnTo>
                  <a:pt x="16443" y="10001"/>
                </a:lnTo>
                <a:lnTo>
                  <a:pt x="16329" y="10001"/>
                </a:lnTo>
                <a:lnTo>
                  <a:pt x="16213" y="10001"/>
                </a:lnTo>
                <a:lnTo>
                  <a:pt x="16099" y="10001"/>
                </a:lnTo>
                <a:lnTo>
                  <a:pt x="15985" y="10001"/>
                </a:lnTo>
                <a:lnTo>
                  <a:pt x="15871" y="10001"/>
                </a:lnTo>
                <a:lnTo>
                  <a:pt x="15757" y="10001"/>
                </a:lnTo>
                <a:lnTo>
                  <a:pt x="15643" y="10001"/>
                </a:lnTo>
                <a:lnTo>
                  <a:pt x="15529" y="10001"/>
                </a:lnTo>
                <a:lnTo>
                  <a:pt x="15415" y="10001"/>
                </a:lnTo>
                <a:lnTo>
                  <a:pt x="15301" y="10001"/>
                </a:lnTo>
                <a:lnTo>
                  <a:pt x="15187" y="10001"/>
                </a:lnTo>
                <a:lnTo>
                  <a:pt x="15071" y="10001"/>
                </a:lnTo>
                <a:lnTo>
                  <a:pt x="14957" y="10001"/>
                </a:lnTo>
                <a:lnTo>
                  <a:pt x="14843" y="10001"/>
                </a:lnTo>
                <a:lnTo>
                  <a:pt x="14729" y="10001"/>
                </a:lnTo>
                <a:lnTo>
                  <a:pt x="14615" y="10001"/>
                </a:lnTo>
                <a:lnTo>
                  <a:pt x="14501" y="10001"/>
                </a:lnTo>
                <a:lnTo>
                  <a:pt x="14387" y="10001"/>
                </a:lnTo>
                <a:lnTo>
                  <a:pt x="14273" y="10001"/>
                </a:lnTo>
                <a:lnTo>
                  <a:pt x="14159" y="10001"/>
                </a:lnTo>
                <a:lnTo>
                  <a:pt x="14043" y="10001"/>
                </a:lnTo>
                <a:lnTo>
                  <a:pt x="13929" y="10001"/>
                </a:lnTo>
                <a:lnTo>
                  <a:pt x="13815" y="10001"/>
                </a:lnTo>
                <a:lnTo>
                  <a:pt x="13701" y="10001"/>
                </a:lnTo>
                <a:lnTo>
                  <a:pt x="13587" y="10001"/>
                </a:lnTo>
                <a:lnTo>
                  <a:pt x="13473" y="10001"/>
                </a:lnTo>
                <a:lnTo>
                  <a:pt x="13359" y="10001"/>
                </a:lnTo>
                <a:lnTo>
                  <a:pt x="13245" y="10001"/>
                </a:lnTo>
                <a:lnTo>
                  <a:pt x="13131" y="10001"/>
                </a:lnTo>
                <a:lnTo>
                  <a:pt x="13017" y="10001"/>
                </a:lnTo>
                <a:lnTo>
                  <a:pt x="12901" y="10001"/>
                </a:lnTo>
                <a:lnTo>
                  <a:pt x="12787" y="10001"/>
                </a:lnTo>
                <a:lnTo>
                  <a:pt x="12673" y="10001"/>
                </a:lnTo>
                <a:lnTo>
                  <a:pt x="12559" y="10001"/>
                </a:lnTo>
                <a:lnTo>
                  <a:pt x="12445" y="10001"/>
                </a:lnTo>
                <a:lnTo>
                  <a:pt x="12332" y="10001"/>
                </a:lnTo>
                <a:lnTo>
                  <a:pt x="12218" y="10001"/>
                </a:lnTo>
                <a:lnTo>
                  <a:pt x="12104" y="10001"/>
                </a:lnTo>
                <a:lnTo>
                  <a:pt x="11990" y="10001"/>
                </a:lnTo>
                <a:lnTo>
                  <a:pt x="11874" y="10001"/>
                </a:lnTo>
                <a:lnTo>
                  <a:pt x="11760" y="10001"/>
                </a:lnTo>
                <a:lnTo>
                  <a:pt x="11646" y="10001"/>
                </a:lnTo>
                <a:lnTo>
                  <a:pt x="11532" y="10001"/>
                </a:lnTo>
                <a:lnTo>
                  <a:pt x="11418" y="10001"/>
                </a:lnTo>
                <a:lnTo>
                  <a:pt x="11304" y="10001"/>
                </a:lnTo>
                <a:lnTo>
                  <a:pt x="11190" y="10001"/>
                </a:lnTo>
                <a:lnTo>
                  <a:pt x="11076" y="10001"/>
                </a:lnTo>
                <a:lnTo>
                  <a:pt x="10962" y="10001"/>
                </a:lnTo>
                <a:lnTo>
                  <a:pt x="10848" y="10001"/>
                </a:lnTo>
                <a:lnTo>
                  <a:pt x="10732" y="10001"/>
                </a:lnTo>
                <a:lnTo>
                  <a:pt x="10618" y="10001"/>
                </a:lnTo>
                <a:lnTo>
                  <a:pt x="10504" y="10001"/>
                </a:lnTo>
                <a:lnTo>
                  <a:pt x="10390" y="10001"/>
                </a:lnTo>
                <a:lnTo>
                  <a:pt x="10276" y="10001"/>
                </a:lnTo>
                <a:lnTo>
                  <a:pt x="10162" y="10001"/>
                </a:lnTo>
                <a:lnTo>
                  <a:pt x="10048" y="10001"/>
                </a:lnTo>
                <a:lnTo>
                  <a:pt x="9934" y="10001"/>
                </a:lnTo>
                <a:lnTo>
                  <a:pt x="9820" y="10001"/>
                </a:lnTo>
                <a:lnTo>
                  <a:pt x="9704" y="10001"/>
                </a:lnTo>
                <a:lnTo>
                  <a:pt x="9590" y="10001"/>
                </a:lnTo>
                <a:lnTo>
                  <a:pt x="9476" y="10001"/>
                </a:lnTo>
                <a:lnTo>
                  <a:pt x="9362" y="10001"/>
                </a:lnTo>
                <a:lnTo>
                  <a:pt x="9248" y="10001"/>
                </a:lnTo>
                <a:lnTo>
                  <a:pt x="9134" y="10001"/>
                </a:lnTo>
                <a:lnTo>
                  <a:pt x="9020" y="10001"/>
                </a:lnTo>
                <a:lnTo>
                  <a:pt x="8906" y="10001"/>
                </a:lnTo>
                <a:lnTo>
                  <a:pt x="8792" y="10001"/>
                </a:lnTo>
                <a:lnTo>
                  <a:pt x="8678" y="10001"/>
                </a:lnTo>
                <a:lnTo>
                  <a:pt x="8562" y="10001"/>
                </a:lnTo>
                <a:lnTo>
                  <a:pt x="8448" y="10001"/>
                </a:lnTo>
                <a:lnTo>
                  <a:pt x="8334" y="10001"/>
                </a:lnTo>
                <a:lnTo>
                  <a:pt x="8220" y="10001"/>
                </a:lnTo>
                <a:lnTo>
                  <a:pt x="8106" y="10001"/>
                </a:lnTo>
                <a:lnTo>
                  <a:pt x="7992" y="10001"/>
                </a:lnTo>
                <a:lnTo>
                  <a:pt x="7878" y="10001"/>
                </a:lnTo>
                <a:lnTo>
                  <a:pt x="7764" y="10001"/>
                </a:lnTo>
                <a:lnTo>
                  <a:pt x="7650" y="10001"/>
                </a:lnTo>
                <a:lnTo>
                  <a:pt x="7536" y="10001"/>
                </a:lnTo>
                <a:lnTo>
                  <a:pt x="7420" y="10001"/>
                </a:lnTo>
                <a:lnTo>
                  <a:pt x="7306" y="10001"/>
                </a:lnTo>
                <a:lnTo>
                  <a:pt x="7192" y="10001"/>
                </a:lnTo>
                <a:lnTo>
                  <a:pt x="7079" y="10001"/>
                </a:lnTo>
                <a:lnTo>
                  <a:pt x="6965" y="10001"/>
                </a:lnTo>
                <a:lnTo>
                  <a:pt x="6851" y="10001"/>
                </a:lnTo>
                <a:lnTo>
                  <a:pt x="6737" y="10001"/>
                </a:lnTo>
                <a:lnTo>
                  <a:pt x="6623" y="10001"/>
                </a:lnTo>
                <a:lnTo>
                  <a:pt x="6509" y="10001"/>
                </a:lnTo>
                <a:lnTo>
                  <a:pt x="6393" y="10001"/>
                </a:lnTo>
                <a:lnTo>
                  <a:pt x="6279" y="10001"/>
                </a:lnTo>
                <a:lnTo>
                  <a:pt x="6165" y="10001"/>
                </a:lnTo>
                <a:lnTo>
                  <a:pt x="6051" y="10001"/>
                </a:lnTo>
                <a:lnTo>
                  <a:pt x="5937" y="10001"/>
                </a:lnTo>
                <a:lnTo>
                  <a:pt x="5823" y="10001"/>
                </a:lnTo>
                <a:lnTo>
                  <a:pt x="5709" y="10001"/>
                </a:lnTo>
                <a:lnTo>
                  <a:pt x="5595" y="10001"/>
                </a:lnTo>
                <a:lnTo>
                  <a:pt x="5481" y="10001"/>
                </a:lnTo>
                <a:lnTo>
                  <a:pt x="5367" y="10001"/>
                </a:lnTo>
                <a:lnTo>
                  <a:pt x="5251" y="10001"/>
                </a:lnTo>
                <a:lnTo>
                  <a:pt x="5137" y="10001"/>
                </a:lnTo>
                <a:lnTo>
                  <a:pt x="5023" y="10001"/>
                </a:lnTo>
                <a:lnTo>
                  <a:pt x="4909" y="10001"/>
                </a:lnTo>
                <a:lnTo>
                  <a:pt x="4795" y="10001"/>
                </a:lnTo>
                <a:lnTo>
                  <a:pt x="4681" y="10001"/>
                </a:lnTo>
                <a:lnTo>
                  <a:pt x="4567" y="10001"/>
                </a:lnTo>
                <a:lnTo>
                  <a:pt x="4453" y="10001"/>
                </a:lnTo>
                <a:lnTo>
                  <a:pt x="4339" y="10001"/>
                </a:lnTo>
                <a:lnTo>
                  <a:pt x="4223" y="10001"/>
                </a:lnTo>
                <a:lnTo>
                  <a:pt x="4109" y="10001"/>
                </a:lnTo>
                <a:lnTo>
                  <a:pt x="3995" y="10001"/>
                </a:lnTo>
                <a:lnTo>
                  <a:pt x="3881" y="10001"/>
                </a:lnTo>
                <a:lnTo>
                  <a:pt x="3767" y="10001"/>
                </a:lnTo>
                <a:lnTo>
                  <a:pt x="3653" y="10001"/>
                </a:lnTo>
                <a:lnTo>
                  <a:pt x="3539" y="10001"/>
                </a:lnTo>
                <a:lnTo>
                  <a:pt x="3425" y="10001"/>
                </a:lnTo>
                <a:lnTo>
                  <a:pt x="3311" y="10001"/>
                </a:lnTo>
                <a:lnTo>
                  <a:pt x="3197" y="10001"/>
                </a:lnTo>
                <a:lnTo>
                  <a:pt x="3081" y="10001"/>
                </a:lnTo>
                <a:lnTo>
                  <a:pt x="2967" y="10001"/>
                </a:lnTo>
                <a:lnTo>
                  <a:pt x="2853" y="10001"/>
                </a:lnTo>
                <a:lnTo>
                  <a:pt x="2739" y="10001"/>
                </a:lnTo>
                <a:lnTo>
                  <a:pt x="2625" y="10001"/>
                </a:lnTo>
                <a:lnTo>
                  <a:pt x="2511" y="10001"/>
                </a:lnTo>
                <a:lnTo>
                  <a:pt x="2397" y="10001"/>
                </a:lnTo>
                <a:lnTo>
                  <a:pt x="2283" y="10001"/>
                </a:lnTo>
                <a:lnTo>
                  <a:pt x="2169" y="10001"/>
                </a:lnTo>
                <a:lnTo>
                  <a:pt x="2053" y="10001"/>
                </a:lnTo>
                <a:lnTo>
                  <a:pt x="1939" y="10001"/>
                </a:lnTo>
                <a:lnTo>
                  <a:pt x="1825" y="10001"/>
                </a:lnTo>
                <a:lnTo>
                  <a:pt x="1712" y="10001"/>
                </a:lnTo>
                <a:lnTo>
                  <a:pt x="1598" y="10001"/>
                </a:lnTo>
                <a:lnTo>
                  <a:pt x="1484" y="10001"/>
                </a:lnTo>
                <a:lnTo>
                  <a:pt x="1370" y="10001"/>
                </a:lnTo>
                <a:lnTo>
                  <a:pt x="1256" y="10001"/>
                </a:lnTo>
                <a:lnTo>
                  <a:pt x="1142" y="10001"/>
                </a:lnTo>
                <a:lnTo>
                  <a:pt x="1028" y="10001"/>
                </a:lnTo>
                <a:lnTo>
                  <a:pt x="912" y="10001"/>
                </a:lnTo>
                <a:lnTo>
                  <a:pt x="798" y="10001"/>
                </a:lnTo>
                <a:lnTo>
                  <a:pt x="684" y="10001"/>
                </a:lnTo>
                <a:lnTo>
                  <a:pt x="570" y="10001"/>
                </a:lnTo>
                <a:lnTo>
                  <a:pt x="456" y="10001"/>
                </a:lnTo>
                <a:lnTo>
                  <a:pt x="342" y="10001"/>
                </a:lnTo>
                <a:lnTo>
                  <a:pt x="228" y="10001"/>
                </a:lnTo>
                <a:lnTo>
                  <a:pt x="114" y="10001"/>
                </a:lnTo>
                <a:lnTo>
                  <a:pt x="0" y="10001"/>
                </a:lnTo>
                <a:lnTo>
                  <a:pt x="0" y="5880"/>
                </a:lnTo>
                <a:close/>
              </a:path>
            </a:pathLst>
          </a:custGeom>
          <a:solidFill>
            <a:srgbClr val="c5e0b4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5" name="TextBox 111"/>
          <p:cNvSpPr/>
          <p:nvPr/>
        </p:nvSpPr>
        <p:spPr>
          <a:xfrm rot="16200000">
            <a:off x="5409000" y="2839680"/>
            <a:ext cx="1888560" cy="456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Spanish flu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6" name="TextBox 112"/>
          <p:cNvSpPr/>
          <p:nvPr/>
        </p:nvSpPr>
        <p:spPr>
          <a:xfrm rot="16200000">
            <a:off x="6437160" y="2407680"/>
            <a:ext cx="1888560" cy="462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World War II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77" name="Rectangle 50"/>
          <p:cNvSpPr/>
          <p:nvPr/>
        </p:nvSpPr>
        <p:spPr>
          <a:xfrm>
            <a:off x="10898640" y="754920"/>
            <a:ext cx="132588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78" name="TextBox 62"/>
          <p:cNvSpPr/>
          <p:nvPr/>
        </p:nvSpPr>
        <p:spPr>
          <a:xfrm>
            <a:off x="1308960" y="412560"/>
            <a:ext cx="9681840" cy="77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Life expectancy </a:t>
            </a:r>
            <a:r>
              <a:rPr b="0" lang="en-SE" sz="2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at birth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79" name="Group 2"/>
          <p:cNvGrpSpPr/>
          <p:nvPr/>
        </p:nvGrpSpPr>
        <p:grpSpPr>
          <a:xfrm>
            <a:off x="0" y="14760"/>
            <a:ext cx="12224520" cy="6552720"/>
            <a:chOff x="0" y="14760"/>
            <a:chExt cx="12224520" cy="6552720"/>
          </a:xfrm>
        </p:grpSpPr>
        <p:sp>
          <p:nvSpPr>
            <p:cNvPr id="80" name="Rectangle 7"/>
            <p:cNvSpPr/>
            <p:nvPr/>
          </p:nvSpPr>
          <p:spPr>
            <a:xfrm rot="16200000">
              <a:off x="5860080" y="-5833080"/>
              <a:ext cx="510120" cy="122065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81" name="Rectangle 12"/>
            <p:cNvSpPr/>
            <p:nvPr/>
          </p:nvSpPr>
          <p:spPr>
            <a:xfrm>
              <a:off x="10898640" y="675000"/>
              <a:ext cx="132588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82" name="Rectangle 13"/>
            <p:cNvSpPr/>
            <p:nvPr/>
          </p:nvSpPr>
          <p:spPr>
            <a:xfrm>
              <a:off x="0" y="675000"/>
              <a:ext cx="132588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83" name="TextBox 109"/>
          <p:cNvSpPr/>
          <p:nvPr/>
        </p:nvSpPr>
        <p:spPr>
          <a:xfrm>
            <a:off x="1430280" y="2950560"/>
            <a:ext cx="4761720" cy="1324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1800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31 years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4" name="TextBox 110"/>
          <p:cNvSpPr/>
          <p:nvPr/>
        </p:nvSpPr>
        <p:spPr>
          <a:xfrm>
            <a:off x="7475760" y="1020240"/>
            <a:ext cx="3286800" cy="1309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74 years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85" name="Group 28"/>
          <p:cNvGrpSpPr/>
          <p:nvPr/>
        </p:nvGrpSpPr>
        <p:grpSpPr>
          <a:xfrm>
            <a:off x="1487160" y="5877360"/>
            <a:ext cx="9219960" cy="462960"/>
            <a:chOff x="1487160" y="5877360"/>
            <a:chExt cx="9219960" cy="462960"/>
          </a:xfrm>
        </p:grpSpPr>
        <p:sp>
          <p:nvSpPr>
            <p:cNvPr id="86" name="Freeform 10"/>
            <p:cNvSpPr/>
            <p:nvPr/>
          </p:nvSpPr>
          <p:spPr>
            <a:xfrm>
              <a:off x="1508760" y="5877360"/>
              <a:ext cx="9198360" cy="45000"/>
            </a:xfrm>
            <a:custGeom>
              <a:avLst/>
              <a:gdLst>
                <a:gd name="textAreaLeft" fmla="*/ 0 w 9198360"/>
                <a:gd name="textAreaRight" fmla="*/ 9199080 w 9198360"/>
                <a:gd name="textAreaTop" fmla="*/ 0 h 45000"/>
                <a:gd name="textAreaBottom" fmla="*/ 45720 h 45000"/>
              </a:gdLst>
              <a:ahLst/>
              <a:rect l="textAreaLeft" t="textAreaTop" r="textAreaRight" b="textAreaBottom"/>
              <a:pathLst>
                <a:path w="9038579" h="10060">
                  <a:moveTo>
                    <a:pt x="0" y="0"/>
                  </a:moveTo>
                  <a:lnTo>
                    <a:pt x="9038580" y="0"/>
                  </a:lnTo>
                </a:path>
              </a:pathLst>
            </a:custGeom>
            <a:noFill/>
            <a:ln w="19014">
              <a:solidFill>
                <a:srgbClr val="262626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720" bIns="720" anchor="ctr">
              <a:noAutofit/>
            </a:bodyPr>
            <a:p>
              <a:pPr defTabSz="914400">
                <a:lnSpc>
                  <a:spcPct val="100000"/>
                </a:lnSpc>
              </a:pPr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grpSp>
          <p:nvGrpSpPr>
            <p:cNvPr id="87" name="Group 11"/>
            <p:cNvGrpSpPr/>
            <p:nvPr/>
          </p:nvGrpSpPr>
          <p:grpSpPr>
            <a:xfrm>
              <a:off x="1487160" y="5877360"/>
              <a:ext cx="865080" cy="462960"/>
              <a:chOff x="1487160" y="5877360"/>
              <a:chExt cx="865080" cy="462960"/>
            </a:xfrm>
          </p:grpSpPr>
          <p:sp>
            <p:nvSpPr>
              <p:cNvPr id="88" name="TextBox 14"/>
              <p:cNvSpPr/>
              <p:nvPr/>
            </p:nvSpPr>
            <p:spPr>
              <a:xfrm>
                <a:off x="1487160" y="5878080"/>
                <a:ext cx="865080" cy="462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262626"/>
                    </a:solidFill>
                    <a:effectLst/>
                    <a:uFillTx/>
                    <a:latin typeface="Rubik Light"/>
                  </a:rPr>
                  <a:t>1800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89" name="Freeform 15"/>
              <p:cNvSpPr/>
              <p:nvPr/>
            </p:nvSpPr>
            <p:spPr>
              <a:xfrm>
                <a:off x="1587600" y="5877360"/>
                <a:ext cx="7920" cy="59760"/>
              </a:xfrm>
              <a:custGeom>
                <a:avLst/>
                <a:gdLst>
                  <a:gd name="textAreaLeft" fmla="*/ 0 w 7920"/>
                  <a:gd name="textAreaRight" fmla="*/ 8640 w 7920"/>
                  <a:gd name="textAreaTop" fmla="*/ 0 h 59760"/>
                  <a:gd name="textAreaBottom" fmla="*/ 60480 h 59760"/>
                </a:gdLst>
                <a:ahLst/>
                <a:rect l="textAreaLeft" t="textAreaTop" r="textAreaRight" b="textAreaBottom"/>
                <a:pathLst>
                  <a:path w="9514" h="60364">
                    <a:moveTo>
                      <a:pt x="149" y="530"/>
                    </a:moveTo>
                    <a:lnTo>
                      <a:pt x="149" y="60895"/>
                    </a:lnTo>
                  </a:path>
                </a:pathLst>
              </a:custGeom>
              <a:noFill/>
              <a:ln w="9507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15480" bIns="1548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en-SE" sz="1800" strike="noStrike" u="none">
                  <a:solidFill>
                    <a:schemeClr val="dk1"/>
                  </a:solidFill>
                  <a:effectLst/>
                  <a:uFillTx/>
                  <a:latin typeface="Calibri"/>
                </a:endParaRPr>
              </a:p>
            </p:txBody>
          </p:sp>
        </p:grpSp>
        <p:grpSp>
          <p:nvGrpSpPr>
            <p:cNvPr id="90" name="Group 16"/>
            <p:cNvGrpSpPr/>
            <p:nvPr/>
          </p:nvGrpSpPr>
          <p:grpSpPr>
            <a:xfrm>
              <a:off x="9353880" y="5877360"/>
              <a:ext cx="914040" cy="462960"/>
              <a:chOff x="9353880" y="5877360"/>
              <a:chExt cx="914040" cy="462960"/>
            </a:xfrm>
          </p:grpSpPr>
          <p:sp>
            <p:nvSpPr>
              <p:cNvPr id="91" name="TextBox 17"/>
              <p:cNvSpPr/>
              <p:nvPr/>
            </p:nvSpPr>
            <p:spPr>
              <a:xfrm>
                <a:off x="9353880" y="5878080"/>
                <a:ext cx="914040" cy="462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262626"/>
                    </a:solidFill>
                    <a:effectLst/>
                    <a:uFillTx/>
                    <a:latin typeface="Rubik Light"/>
                  </a:rPr>
                  <a:t>2000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92" name="Freeform 18"/>
              <p:cNvSpPr/>
              <p:nvPr/>
            </p:nvSpPr>
            <p:spPr>
              <a:xfrm>
                <a:off x="9706320" y="5877360"/>
                <a:ext cx="7920" cy="59760"/>
              </a:xfrm>
              <a:custGeom>
                <a:avLst/>
                <a:gdLst>
                  <a:gd name="textAreaLeft" fmla="*/ 0 w 7920"/>
                  <a:gd name="textAreaRight" fmla="*/ 8640 w 7920"/>
                  <a:gd name="textAreaTop" fmla="*/ 0 h 59760"/>
                  <a:gd name="textAreaBottom" fmla="*/ 60480 h 59760"/>
                </a:gdLst>
                <a:ahLst/>
                <a:rect l="textAreaLeft" t="textAreaTop" r="textAreaRight" b="textAreaBottom"/>
                <a:pathLst>
                  <a:path w="9514" h="60364">
                    <a:moveTo>
                      <a:pt x="149" y="530"/>
                    </a:moveTo>
                    <a:lnTo>
                      <a:pt x="149" y="60895"/>
                    </a:lnTo>
                  </a:path>
                </a:pathLst>
              </a:custGeom>
              <a:noFill/>
              <a:ln w="9507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15480" bIns="1548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en-SE" sz="1800" strike="noStrike" u="none">
                  <a:solidFill>
                    <a:schemeClr val="dk1"/>
                  </a:solidFill>
                  <a:effectLst/>
                  <a:uFillTx/>
                  <a:latin typeface="Calibri"/>
                </a:endParaRPr>
              </a:p>
            </p:txBody>
          </p:sp>
        </p:grpSp>
        <p:grpSp>
          <p:nvGrpSpPr>
            <p:cNvPr id="93" name="Group 19"/>
            <p:cNvGrpSpPr/>
            <p:nvPr/>
          </p:nvGrpSpPr>
          <p:grpSpPr>
            <a:xfrm>
              <a:off x="5429880" y="5877360"/>
              <a:ext cx="851040" cy="462960"/>
              <a:chOff x="5429880" y="5877360"/>
              <a:chExt cx="851040" cy="462960"/>
            </a:xfrm>
          </p:grpSpPr>
          <p:sp>
            <p:nvSpPr>
              <p:cNvPr id="94" name="TextBox 20"/>
              <p:cNvSpPr/>
              <p:nvPr/>
            </p:nvSpPr>
            <p:spPr>
              <a:xfrm>
                <a:off x="5429880" y="5878080"/>
                <a:ext cx="851040" cy="462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262626"/>
                    </a:solidFill>
                    <a:effectLst/>
                    <a:uFillTx/>
                    <a:latin typeface="Rubik Light"/>
                  </a:rPr>
                  <a:t>1900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95" name="Freeform 21"/>
              <p:cNvSpPr/>
              <p:nvPr/>
            </p:nvSpPr>
            <p:spPr>
              <a:xfrm>
                <a:off x="5782320" y="5877360"/>
                <a:ext cx="7920" cy="59760"/>
              </a:xfrm>
              <a:custGeom>
                <a:avLst/>
                <a:gdLst>
                  <a:gd name="textAreaLeft" fmla="*/ 0 w 7920"/>
                  <a:gd name="textAreaRight" fmla="*/ 8640 w 7920"/>
                  <a:gd name="textAreaTop" fmla="*/ 0 h 59760"/>
                  <a:gd name="textAreaBottom" fmla="*/ 60480 h 59760"/>
                </a:gdLst>
                <a:ahLst/>
                <a:rect l="textAreaLeft" t="textAreaTop" r="textAreaRight" b="textAreaBottom"/>
                <a:pathLst>
                  <a:path w="9514" h="60364">
                    <a:moveTo>
                      <a:pt x="149" y="530"/>
                    </a:moveTo>
                    <a:lnTo>
                      <a:pt x="149" y="60895"/>
                    </a:lnTo>
                  </a:path>
                </a:pathLst>
              </a:custGeom>
              <a:noFill/>
              <a:ln w="9507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15480" bIns="1548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en-SE" sz="1800" strike="noStrike" u="none">
                  <a:solidFill>
                    <a:schemeClr val="dk1"/>
                  </a:solidFill>
                  <a:effectLst/>
                  <a:uFillTx/>
                  <a:latin typeface="Calibri"/>
                </a:endParaRPr>
              </a:p>
            </p:txBody>
          </p:sp>
        </p:grpSp>
        <p:grpSp>
          <p:nvGrpSpPr>
            <p:cNvPr id="96" name="Group 22"/>
            <p:cNvGrpSpPr/>
            <p:nvPr/>
          </p:nvGrpSpPr>
          <p:grpSpPr>
            <a:xfrm>
              <a:off x="7397280" y="5877360"/>
              <a:ext cx="837720" cy="462960"/>
              <a:chOff x="7397280" y="5877360"/>
              <a:chExt cx="837720" cy="462960"/>
            </a:xfrm>
          </p:grpSpPr>
          <p:sp>
            <p:nvSpPr>
              <p:cNvPr id="97" name="TextBox 23"/>
              <p:cNvSpPr/>
              <p:nvPr/>
            </p:nvSpPr>
            <p:spPr>
              <a:xfrm>
                <a:off x="7397280" y="5878080"/>
                <a:ext cx="837720" cy="462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262626"/>
                    </a:solidFill>
                    <a:effectLst/>
                    <a:uFillTx/>
                    <a:latin typeface="Rubik Light"/>
                  </a:rPr>
                  <a:t>1950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98" name="Freeform 24"/>
              <p:cNvSpPr/>
              <p:nvPr/>
            </p:nvSpPr>
            <p:spPr>
              <a:xfrm>
                <a:off x="7749360" y="5877360"/>
                <a:ext cx="7920" cy="59760"/>
              </a:xfrm>
              <a:custGeom>
                <a:avLst/>
                <a:gdLst>
                  <a:gd name="textAreaLeft" fmla="*/ 0 w 7920"/>
                  <a:gd name="textAreaRight" fmla="*/ 8640 w 7920"/>
                  <a:gd name="textAreaTop" fmla="*/ 0 h 59760"/>
                  <a:gd name="textAreaBottom" fmla="*/ 60480 h 59760"/>
                </a:gdLst>
                <a:ahLst/>
                <a:rect l="textAreaLeft" t="textAreaTop" r="textAreaRight" b="textAreaBottom"/>
                <a:pathLst>
                  <a:path w="9514" h="60364">
                    <a:moveTo>
                      <a:pt x="149" y="530"/>
                    </a:moveTo>
                    <a:lnTo>
                      <a:pt x="149" y="60895"/>
                    </a:lnTo>
                  </a:path>
                </a:pathLst>
              </a:custGeom>
              <a:noFill/>
              <a:ln w="9507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15480" bIns="1548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en-SE" sz="1800" strike="noStrike" u="none">
                  <a:solidFill>
                    <a:schemeClr val="dk1"/>
                  </a:solidFill>
                  <a:effectLst/>
                  <a:uFillTx/>
                  <a:latin typeface="Calibri"/>
                </a:endParaRPr>
              </a:p>
            </p:txBody>
          </p:sp>
        </p:grpSp>
        <p:grpSp>
          <p:nvGrpSpPr>
            <p:cNvPr id="99" name="Group 25"/>
            <p:cNvGrpSpPr/>
            <p:nvPr/>
          </p:nvGrpSpPr>
          <p:grpSpPr>
            <a:xfrm>
              <a:off x="3461400" y="5877360"/>
              <a:ext cx="851760" cy="462960"/>
              <a:chOff x="3461400" y="5877360"/>
              <a:chExt cx="851760" cy="462960"/>
            </a:xfrm>
          </p:grpSpPr>
          <p:sp>
            <p:nvSpPr>
              <p:cNvPr id="100" name="TextBox 26"/>
              <p:cNvSpPr/>
              <p:nvPr/>
            </p:nvSpPr>
            <p:spPr>
              <a:xfrm>
                <a:off x="3461400" y="5878080"/>
                <a:ext cx="851760" cy="46224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262626"/>
                    </a:solidFill>
                    <a:effectLst/>
                    <a:uFillTx/>
                    <a:latin typeface="Rubik Light"/>
                  </a:rPr>
                  <a:t>1850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101" name="Freeform 27"/>
              <p:cNvSpPr/>
              <p:nvPr/>
            </p:nvSpPr>
            <p:spPr>
              <a:xfrm>
                <a:off x="3813480" y="5877360"/>
                <a:ext cx="7920" cy="59760"/>
              </a:xfrm>
              <a:custGeom>
                <a:avLst/>
                <a:gdLst>
                  <a:gd name="textAreaLeft" fmla="*/ 0 w 7920"/>
                  <a:gd name="textAreaRight" fmla="*/ 8640 w 7920"/>
                  <a:gd name="textAreaTop" fmla="*/ 0 h 59760"/>
                  <a:gd name="textAreaBottom" fmla="*/ 60480 h 59760"/>
                </a:gdLst>
                <a:ahLst/>
                <a:rect l="textAreaLeft" t="textAreaTop" r="textAreaRight" b="textAreaBottom"/>
                <a:pathLst>
                  <a:path w="9514" h="60364">
                    <a:moveTo>
                      <a:pt x="149" y="530"/>
                    </a:moveTo>
                    <a:lnTo>
                      <a:pt x="149" y="60895"/>
                    </a:lnTo>
                  </a:path>
                </a:pathLst>
              </a:custGeom>
              <a:noFill/>
              <a:ln w="9507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15480" bIns="15480" anchor="ctr">
                <a:noAutofit/>
              </a:bodyPr>
              <a:p>
                <a:pPr defTabSz="914400">
                  <a:lnSpc>
                    <a:spcPct val="100000"/>
                  </a:lnSpc>
                </a:pPr>
                <a:endParaRPr b="0" lang="en-SE" sz="1800" strike="noStrike" u="none">
                  <a:solidFill>
                    <a:schemeClr val="dk1"/>
                  </a:solidFill>
                  <a:effectLst/>
                  <a:uFillTx/>
                  <a:latin typeface="Calibri"/>
                </a:endParaRPr>
              </a:p>
            </p:txBody>
          </p:sp>
        </p:grpSp>
      </p:grpSp>
      <p:sp>
        <p:nvSpPr>
          <p:cNvPr id="102" name="Rectangle 29"/>
          <p:cNvSpPr/>
          <p:nvPr/>
        </p:nvSpPr>
        <p:spPr>
          <a:xfrm rot="16200000">
            <a:off x="5884200" y="525960"/>
            <a:ext cx="510120" cy="12206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03" name="TextBox 116"/>
          <p:cNvSpPr/>
          <p:nvPr/>
        </p:nvSpPr>
        <p:spPr>
          <a:xfrm>
            <a:off x="10162440" y="6631200"/>
            <a:ext cx="2126880" cy="24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gapminder.org/49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4" name="TextBox 1"/>
          <p:cNvSpPr/>
          <p:nvPr/>
        </p:nvSpPr>
        <p:spPr>
          <a:xfrm>
            <a:off x="0" y="6624720"/>
            <a:ext cx="3816360" cy="24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Gapminder, based on IHME and UN Population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5" name="TextBox 30"/>
          <p:cNvSpPr/>
          <p:nvPr/>
        </p:nvSpPr>
        <p:spPr>
          <a:xfrm rot="16200000">
            <a:off x="6453720" y="1244520"/>
            <a:ext cx="3212280" cy="462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Great Leap F.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6" name="TextBox 31"/>
          <p:cNvSpPr/>
          <p:nvPr/>
        </p:nvSpPr>
        <p:spPr>
          <a:xfrm rot="16200000">
            <a:off x="9538560" y="3188160"/>
            <a:ext cx="1928520" cy="462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2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COVID-19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7" name=""/>
          <p:cNvSpPr/>
          <p:nvPr/>
        </p:nvSpPr>
        <p:spPr>
          <a:xfrm>
            <a:off x="12797280" y="-2052720"/>
            <a:ext cx="5713920" cy="3532680"/>
          </a:xfrm>
          <a:custGeom>
            <a:avLst/>
            <a:gdLst>
              <a:gd name="textAreaLeft" fmla="*/ 0 w 5713920"/>
              <a:gd name="textAreaRight" fmla="*/ 5714280 w 5713920"/>
              <a:gd name="textAreaTop" fmla="*/ 0 h 3532680"/>
              <a:gd name="textAreaBottom" fmla="*/ 3533040 h 3532680"/>
            </a:gdLst>
            <a:ahLst/>
            <a:rect l="textAreaLeft" t="textAreaTop" r="textAreaRight" b="textAreaBottom"/>
            <a:pathLst>
              <a:path w="15873" h="9814">
                <a:moveTo>
                  <a:pt x="0" y="0"/>
                </a:moveTo>
                <a:lnTo>
                  <a:pt x="15873" y="0"/>
                </a:lnTo>
                <a:lnTo>
                  <a:pt x="15873" y="9814"/>
                </a:lnTo>
                <a:lnTo>
                  <a:pt x="0" y="981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8" name=""/>
          <p:cNvSpPr/>
          <p:nvPr/>
        </p:nvSpPr>
        <p:spPr>
          <a:xfrm>
            <a:off x="13487760" y="-15145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09" name=""/>
          <p:cNvSpPr/>
          <p:nvPr/>
        </p:nvSpPr>
        <p:spPr>
          <a:xfrm>
            <a:off x="14573520" y="-15145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0" name=""/>
          <p:cNvSpPr/>
          <p:nvPr/>
        </p:nvSpPr>
        <p:spPr>
          <a:xfrm>
            <a:off x="15649920" y="-15145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1" name=""/>
          <p:cNvSpPr/>
          <p:nvPr/>
        </p:nvSpPr>
        <p:spPr>
          <a:xfrm>
            <a:off x="16735320" y="-15145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2" name=""/>
          <p:cNvSpPr/>
          <p:nvPr/>
        </p:nvSpPr>
        <p:spPr>
          <a:xfrm>
            <a:off x="17811360" y="-15145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3" name=""/>
          <p:cNvSpPr/>
          <p:nvPr/>
        </p:nvSpPr>
        <p:spPr>
          <a:xfrm>
            <a:off x="13487760" y="847080"/>
            <a:ext cx="4847400" cy="360"/>
          </a:xfrm>
          <a:prstGeom prst="line">
            <a:avLst/>
          </a:prstGeom>
          <a:ln w="9360">
            <a:solidFill>
              <a:srgbClr val="33333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4" name=""/>
          <p:cNvSpPr/>
          <p:nvPr/>
        </p:nvSpPr>
        <p:spPr>
          <a:xfrm>
            <a:off x="13487760" y="256320"/>
            <a:ext cx="484740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5" name=""/>
          <p:cNvSpPr/>
          <p:nvPr/>
        </p:nvSpPr>
        <p:spPr>
          <a:xfrm>
            <a:off x="13487760" y="-333720"/>
            <a:ext cx="484740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6" name=""/>
          <p:cNvSpPr/>
          <p:nvPr/>
        </p:nvSpPr>
        <p:spPr>
          <a:xfrm>
            <a:off x="13487760" y="-924120"/>
            <a:ext cx="484740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7" name=""/>
          <p:cNvSpPr/>
          <p:nvPr/>
        </p:nvSpPr>
        <p:spPr>
          <a:xfrm>
            <a:off x="13487760" y="-1514520"/>
            <a:ext cx="484740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8" name=""/>
          <p:cNvSpPr/>
          <p:nvPr/>
        </p:nvSpPr>
        <p:spPr>
          <a:xfrm>
            <a:off x="1463760" y="2250000"/>
            <a:ext cx="9244080" cy="2454840"/>
          </a:xfrm>
          <a:custGeom>
            <a:avLst/>
            <a:gdLst>
              <a:gd name="textAreaLeft" fmla="*/ 0 w 9244080"/>
              <a:gd name="textAreaRight" fmla="*/ 9244440 w 9244080"/>
              <a:gd name="textAreaTop" fmla="*/ 0 h 2454840"/>
              <a:gd name="textAreaBottom" fmla="*/ 2455200 h 2454840"/>
            </a:gdLst>
            <a:ahLst/>
            <a:rect l="textAreaLeft" t="textAreaTop" r="textAreaRight" b="textAreaBottom"/>
            <a:pathLst>
              <a:path fill="none" w="25679" h="6820">
                <a:moveTo>
                  <a:pt x="0" y="5985"/>
                </a:moveTo>
                <a:lnTo>
                  <a:pt x="114" y="5975"/>
                </a:lnTo>
                <a:lnTo>
                  <a:pt x="229" y="5990"/>
                </a:lnTo>
                <a:lnTo>
                  <a:pt x="343" y="6035"/>
                </a:lnTo>
                <a:lnTo>
                  <a:pt x="457" y="6045"/>
                </a:lnTo>
                <a:lnTo>
                  <a:pt x="572" y="5967"/>
                </a:lnTo>
                <a:lnTo>
                  <a:pt x="686" y="5965"/>
                </a:lnTo>
                <a:lnTo>
                  <a:pt x="801" y="5972"/>
                </a:lnTo>
                <a:lnTo>
                  <a:pt x="915" y="5977"/>
                </a:lnTo>
                <a:lnTo>
                  <a:pt x="1032" y="5974"/>
                </a:lnTo>
                <a:lnTo>
                  <a:pt x="1146" y="5960"/>
                </a:lnTo>
                <a:lnTo>
                  <a:pt x="1260" y="5962"/>
                </a:lnTo>
                <a:lnTo>
                  <a:pt x="1375" y="6044"/>
                </a:lnTo>
                <a:lnTo>
                  <a:pt x="1489" y="5970"/>
                </a:lnTo>
                <a:lnTo>
                  <a:pt x="1604" y="5977"/>
                </a:lnTo>
                <a:lnTo>
                  <a:pt x="1718" y="5945"/>
                </a:lnTo>
                <a:lnTo>
                  <a:pt x="1833" y="5930"/>
                </a:lnTo>
                <a:lnTo>
                  <a:pt x="1947" y="5928"/>
                </a:lnTo>
                <a:lnTo>
                  <a:pt x="2062" y="5933"/>
                </a:lnTo>
                <a:lnTo>
                  <a:pt x="2178" y="5937"/>
                </a:lnTo>
                <a:lnTo>
                  <a:pt x="2292" y="5923"/>
                </a:lnTo>
                <a:lnTo>
                  <a:pt x="2407" y="5917"/>
                </a:lnTo>
                <a:lnTo>
                  <a:pt x="2521" y="5920"/>
                </a:lnTo>
                <a:lnTo>
                  <a:pt x="2636" y="5915"/>
                </a:lnTo>
                <a:lnTo>
                  <a:pt x="2750" y="5920"/>
                </a:lnTo>
                <a:lnTo>
                  <a:pt x="2865" y="5918"/>
                </a:lnTo>
                <a:lnTo>
                  <a:pt x="2979" y="5922"/>
                </a:lnTo>
                <a:lnTo>
                  <a:pt x="3093" y="5910"/>
                </a:lnTo>
                <a:lnTo>
                  <a:pt x="3210" y="5920"/>
                </a:lnTo>
                <a:lnTo>
                  <a:pt x="3324" y="5917"/>
                </a:lnTo>
                <a:lnTo>
                  <a:pt x="3439" y="5910"/>
                </a:lnTo>
                <a:lnTo>
                  <a:pt x="3553" y="5915"/>
                </a:lnTo>
                <a:lnTo>
                  <a:pt x="3668" y="5989"/>
                </a:lnTo>
                <a:lnTo>
                  <a:pt x="3782" y="5999"/>
                </a:lnTo>
                <a:lnTo>
                  <a:pt x="3896" y="5925"/>
                </a:lnTo>
                <a:lnTo>
                  <a:pt x="4011" y="5905"/>
                </a:lnTo>
                <a:lnTo>
                  <a:pt x="4125" y="5898"/>
                </a:lnTo>
                <a:lnTo>
                  <a:pt x="4240" y="5943"/>
                </a:lnTo>
                <a:lnTo>
                  <a:pt x="4356" y="5949"/>
                </a:lnTo>
                <a:lnTo>
                  <a:pt x="4471" y="5897"/>
                </a:lnTo>
                <a:lnTo>
                  <a:pt x="4585" y="5900"/>
                </a:lnTo>
                <a:lnTo>
                  <a:pt x="4699" y="5892"/>
                </a:lnTo>
                <a:lnTo>
                  <a:pt x="4814" y="5897"/>
                </a:lnTo>
                <a:lnTo>
                  <a:pt x="4928" y="5890"/>
                </a:lnTo>
                <a:lnTo>
                  <a:pt x="5043" y="5883"/>
                </a:lnTo>
                <a:lnTo>
                  <a:pt x="5157" y="5875"/>
                </a:lnTo>
                <a:lnTo>
                  <a:pt x="5272" y="5913"/>
                </a:lnTo>
                <a:lnTo>
                  <a:pt x="5388" y="5917"/>
                </a:lnTo>
                <a:lnTo>
                  <a:pt x="5503" y="5967"/>
                </a:lnTo>
                <a:lnTo>
                  <a:pt x="5617" y="5945"/>
                </a:lnTo>
                <a:lnTo>
                  <a:pt x="5731" y="5885"/>
                </a:lnTo>
                <a:lnTo>
                  <a:pt x="5846" y="5922"/>
                </a:lnTo>
                <a:lnTo>
                  <a:pt x="5960" y="5962"/>
                </a:lnTo>
                <a:lnTo>
                  <a:pt x="6075" y="5997"/>
                </a:lnTo>
                <a:lnTo>
                  <a:pt x="6189" y="6066"/>
                </a:lnTo>
                <a:lnTo>
                  <a:pt x="6304" y="6094"/>
                </a:lnTo>
                <a:lnTo>
                  <a:pt x="6418" y="6101"/>
                </a:lnTo>
                <a:lnTo>
                  <a:pt x="6534" y="6071"/>
                </a:lnTo>
                <a:lnTo>
                  <a:pt x="6649" y="6035"/>
                </a:lnTo>
                <a:lnTo>
                  <a:pt x="6763" y="6012"/>
                </a:lnTo>
                <a:lnTo>
                  <a:pt x="6878" y="5995"/>
                </a:lnTo>
                <a:lnTo>
                  <a:pt x="6992" y="6005"/>
                </a:lnTo>
                <a:lnTo>
                  <a:pt x="7107" y="5883"/>
                </a:lnTo>
                <a:lnTo>
                  <a:pt x="7221" y="5860"/>
                </a:lnTo>
                <a:lnTo>
                  <a:pt x="7336" y="5852"/>
                </a:lnTo>
                <a:lnTo>
                  <a:pt x="7450" y="5830"/>
                </a:lnTo>
                <a:lnTo>
                  <a:pt x="7566" y="5927"/>
                </a:lnTo>
                <a:lnTo>
                  <a:pt x="7681" y="5783"/>
                </a:lnTo>
                <a:lnTo>
                  <a:pt x="7795" y="5805"/>
                </a:lnTo>
                <a:lnTo>
                  <a:pt x="7910" y="5890"/>
                </a:lnTo>
                <a:lnTo>
                  <a:pt x="8024" y="5768"/>
                </a:lnTo>
                <a:lnTo>
                  <a:pt x="8139" y="5801"/>
                </a:lnTo>
                <a:lnTo>
                  <a:pt x="8253" y="5744"/>
                </a:lnTo>
                <a:lnTo>
                  <a:pt x="8367" y="5713"/>
                </a:lnTo>
                <a:lnTo>
                  <a:pt x="8482" y="5694"/>
                </a:lnTo>
                <a:lnTo>
                  <a:pt x="8596" y="5701"/>
                </a:lnTo>
                <a:lnTo>
                  <a:pt x="8713" y="5908"/>
                </a:lnTo>
                <a:lnTo>
                  <a:pt x="8827" y="5989"/>
                </a:lnTo>
                <a:lnTo>
                  <a:pt x="8942" y="6071"/>
                </a:lnTo>
                <a:lnTo>
                  <a:pt x="9056" y="5766"/>
                </a:lnTo>
                <a:lnTo>
                  <a:pt x="9170" y="5648"/>
                </a:lnTo>
                <a:lnTo>
                  <a:pt x="9285" y="5611"/>
                </a:lnTo>
                <a:lnTo>
                  <a:pt x="9399" y="5631"/>
                </a:lnTo>
                <a:lnTo>
                  <a:pt x="9514" y="5606"/>
                </a:lnTo>
                <a:lnTo>
                  <a:pt x="9628" y="5577"/>
                </a:lnTo>
                <a:lnTo>
                  <a:pt x="9743" y="5571"/>
                </a:lnTo>
                <a:lnTo>
                  <a:pt x="9859" y="5552"/>
                </a:lnTo>
                <a:lnTo>
                  <a:pt x="9973" y="5539"/>
                </a:lnTo>
                <a:lnTo>
                  <a:pt x="10088" y="5551"/>
                </a:lnTo>
                <a:lnTo>
                  <a:pt x="10202" y="5566"/>
                </a:lnTo>
                <a:lnTo>
                  <a:pt x="10317" y="5576"/>
                </a:lnTo>
                <a:lnTo>
                  <a:pt x="10431" y="5616"/>
                </a:lnTo>
                <a:lnTo>
                  <a:pt x="10546" y="5636"/>
                </a:lnTo>
                <a:lnTo>
                  <a:pt x="10660" y="5514"/>
                </a:lnTo>
                <a:lnTo>
                  <a:pt x="10775" y="5475"/>
                </a:lnTo>
                <a:lnTo>
                  <a:pt x="10891" y="5479"/>
                </a:lnTo>
                <a:lnTo>
                  <a:pt x="11005" y="5475"/>
                </a:lnTo>
                <a:lnTo>
                  <a:pt x="11120" y="5519"/>
                </a:lnTo>
                <a:lnTo>
                  <a:pt x="11234" y="5365"/>
                </a:lnTo>
                <a:lnTo>
                  <a:pt x="11349" y="5402"/>
                </a:lnTo>
                <a:lnTo>
                  <a:pt x="11463" y="5529"/>
                </a:lnTo>
                <a:lnTo>
                  <a:pt x="11578" y="5375"/>
                </a:lnTo>
                <a:lnTo>
                  <a:pt x="11692" y="5333"/>
                </a:lnTo>
                <a:lnTo>
                  <a:pt x="11806" y="5301"/>
                </a:lnTo>
                <a:lnTo>
                  <a:pt x="11921" y="5330"/>
                </a:lnTo>
                <a:lnTo>
                  <a:pt x="12037" y="5320"/>
                </a:lnTo>
                <a:lnTo>
                  <a:pt x="12152" y="5296"/>
                </a:lnTo>
                <a:lnTo>
                  <a:pt x="12266" y="5335"/>
                </a:lnTo>
                <a:lnTo>
                  <a:pt x="12381" y="5196"/>
                </a:lnTo>
                <a:lnTo>
                  <a:pt x="12495" y="5168"/>
                </a:lnTo>
                <a:lnTo>
                  <a:pt x="12609" y="5149"/>
                </a:lnTo>
                <a:lnTo>
                  <a:pt x="12724" y="5127"/>
                </a:lnTo>
                <a:lnTo>
                  <a:pt x="12838" y="5054"/>
                </a:lnTo>
                <a:lnTo>
                  <a:pt x="12953" y="5059"/>
                </a:lnTo>
                <a:lnTo>
                  <a:pt x="13069" y="5122"/>
                </a:lnTo>
                <a:lnTo>
                  <a:pt x="13184" y="5221"/>
                </a:lnTo>
                <a:lnTo>
                  <a:pt x="13298" y="5199"/>
                </a:lnTo>
                <a:lnTo>
                  <a:pt x="13412" y="5204"/>
                </a:lnTo>
                <a:lnTo>
                  <a:pt x="13527" y="6820"/>
                </a:lnTo>
                <a:lnTo>
                  <a:pt x="13641" y="5097"/>
                </a:lnTo>
                <a:lnTo>
                  <a:pt x="13756" y="5064"/>
                </a:lnTo>
                <a:lnTo>
                  <a:pt x="13870" y="4955"/>
                </a:lnTo>
                <a:lnTo>
                  <a:pt x="13985" y="4905"/>
                </a:lnTo>
                <a:lnTo>
                  <a:pt x="14099" y="4775"/>
                </a:lnTo>
                <a:lnTo>
                  <a:pt x="14215" y="4711"/>
                </a:lnTo>
                <a:lnTo>
                  <a:pt x="14330" y="4693"/>
                </a:lnTo>
                <a:lnTo>
                  <a:pt x="14444" y="4617"/>
                </a:lnTo>
                <a:lnTo>
                  <a:pt x="14559" y="4830"/>
                </a:lnTo>
                <a:lnTo>
                  <a:pt x="14673" y="4512"/>
                </a:lnTo>
                <a:lnTo>
                  <a:pt x="14788" y="4631"/>
                </a:lnTo>
                <a:lnTo>
                  <a:pt x="14902" y="4410"/>
                </a:lnTo>
                <a:lnTo>
                  <a:pt x="15017" y="4378"/>
                </a:lnTo>
                <a:lnTo>
                  <a:pt x="15131" y="4365"/>
                </a:lnTo>
                <a:lnTo>
                  <a:pt x="15247" y="4485"/>
                </a:lnTo>
                <a:lnTo>
                  <a:pt x="15362" y="4199"/>
                </a:lnTo>
                <a:lnTo>
                  <a:pt x="15476" y="4116"/>
                </a:lnTo>
                <a:lnTo>
                  <a:pt x="15591" y="4064"/>
                </a:lnTo>
                <a:lnTo>
                  <a:pt x="15705" y="4119"/>
                </a:lnTo>
                <a:lnTo>
                  <a:pt x="15820" y="4057"/>
                </a:lnTo>
                <a:lnTo>
                  <a:pt x="15934" y="4004"/>
                </a:lnTo>
                <a:lnTo>
                  <a:pt x="16048" y="4039"/>
                </a:lnTo>
                <a:lnTo>
                  <a:pt x="16163" y="4251"/>
                </a:lnTo>
                <a:lnTo>
                  <a:pt x="16277" y="4428"/>
                </a:lnTo>
                <a:lnTo>
                  <a:pt x="16394" y="4664"/>
                </a:lnTo>
                <a:lnTo>
                  <a:pt x="16508" y="4427"/>
                </a:lnTo>
                <a:lnTo>
                  <a:pt x="16623" y="4208"/>
                </a:lnTo>
                <a:lnTo>
                  <a:pt x="16737" y="3572"/>
                </a:lnTo>
                <a:lnTo>
                  <a:pt x="16852" y="3589"/>
                </a:lnTo>
                <a:lnTo>
                  <a:pt x="16966" y="3218"/>
                </a:lnTo>
                <a:lnTo>
                  <a:pt x="17080" y="3079"/>
                </a:lnTo>
                <a:lnTo>
                  <a:pt x="17195" y="2910"/>
                </a:lnTo>
                <a:lnTo>
                  <a:pt x="17309" y="2851"/>
                </a:lnTo>
                <a:lnTo>
                  <a:pt x="17424" y="2751"/>
                </a:lnTo>
                <a:lnTo>
                  <a:pt x="17540" y="2681"/>
                </a:lnTo>
                <a:lnTo>
                  <a:pt x="17655" y="2617"/>
                </a:lnTo>
                <a:lnTo>
                  <a:pt x="17769" y="2562"/>
                </a:lnTo>
                <a:lnTo>
                  <a:pt x="17883" y="2519"/>
                </a:lnTo>
                <a:lnTo>
                  <a:pt x="17998" y="2492"/>
                </a:lnTo>
                <a:lnTo>
                  <a:pt x="18112" y="2632"/>
                </a:lnTo>
                <a:lnTo>
                  <a:pt x="18227" y="2841"/>
                </a:lnTo>
                <a:lnTo>
                  <a:pt x="18341" y="3206"/>
                </a:lnTo>
                <a:lnTo>
                  <a:pt x="18456" y="2780"/>
                </a:lnTo>
                <a:lnTo>
                  <a:pt x="18572" y="2383"/>
                </a:lnTo>
                <a:lnTo>
                  <a:pt x="18686" y="2238"/>
                </a:lnTo>
                <a:lnTo>
                  <a:pt x="18801" y="2178"/>
                </a:lnTo>
                <a:lnTo>
                  <a:pt x="18915" y="2178"/>
                </a:lnTo>
                <a:lnTo>
                  <a:pt x="19030" y="2132"/>
                </a:lnTo>
                <a:lnTo>
                  <a:pt x="19144" y="2101"/>
                </a:lnTo>
                <a:lnTo>
                  <a:pt x="19259" y="2047"/>
                </a:lnTo>
                <a:lnTo>
                  <a:pt x="19373" y="2010"/>
                </a:lnTo>
                <a:lnTo>
                  <a:pt x="19488" y="1979"/>
                </a:lnTo>
                <a:lnTo>
                  <a:pt x="19602" y="1927"/>
                </a:lnTo>
                <a:lnTo>
                  <a:pt x="19718" y="1868"/>
                </a:lnTo>
                <a:lnTo>
                  <a:pt x="19833" y="1808"/>
                </a:lnTo>
                <a:lnTo>
                  <a:pt x="19947" y="1766"/>
                </a:lnTo>
                <a:lnTo>
                  <a:pt x="20062" y="1726"/>
                </a:lnTo>
                <a:lnTo>
                  <a:pt x="20176" y="1698"/>
                </a:lnTo>
                <a:lnTo>
                  <a:pt x="20291" y="1627"/>
                </a:lnTo>
                <a:lnTo>
                  <a:pt x="20405" y="1576"/>
                </a:lnTo>
                <a:lnTo>
                  <a:pt x="20519" y="1524"/>
                </a:lnTo>
                <a:lnTo>
                  <a:pt x="20634" y="1482"/>
                </a:lnTo>
                <a:lnTo>
                  <a:pt x="20750" y="1445"/>
                </a:lnTo>
                <a:lnTo>
                  <a:pt x="20865" y="1395"/>
                </a:lnTo>
                <a:lnTo>
                  <a:pt x="20979" y="1365"/>
                </a:lnTo>
                <a:lnTo>
                  <a:pt x="21094" y="1333"/>
                </a:lnTo>
                <a:lnTo>
                  <a:pt x="21208" y="1290"/>
                </a:lnTo>
                <a:lnTo>
                  <a:pt x="21322" y="1233"/>
                </a:lnTo>
                <a:lnTo>
                  <a:pt x="21437" y="1196"/>
                </a:lnTo>
                <a:lnTo>
                  <a:pt x="21551" y="1166"/>
                </a:lnTo>
                <a:lnTo>
                  <a:pt x="21666" y="1132"/>
                </a:lnTo>
                <a:lnTo>
                  <a:pt x="21780" y="1101"/>
                </a:lnTo>
                <a:lnTo>
                  <a:pt x="21897" y="1082"/>
                </a:lnTo>
                <a:lnTo>
                  <a:pt x="22011" y="1056"/>
                </a:lnTo>
                <a:lnTo>
                  <a:pt x="22125" y="1039"/>
                </a:lnTo>
                <a:lnTo>
                  <a:pt x="22240" y="1019"/>
                </a:lnTo>
                <a:lnTo>
                  <a:pt x="22354" y="989"/>
                </a:lnTo>
                <a:lnTo>
                  <a:pt x="22469" y="953"/>
                </a:lnTo>
                <a:lnTo>
                  <a:pt x="22583" y="925"/>
                </a:lnTo>
                <a:lnTo>
                  <a:pt x="22698" y="900"/>
                </a:lnTo>
                <a:lnTo>
                  <a:pt x="22812" y="877"/>
                </a:lnTo>
                <a:lnTo>
                  <a:pt x="22928" y="845"/>
                </a:lnTo>
                <a:lnTo>
                  <a:pt x="23043" y="810"/>
                </a:lnTo>
                <a:lnTo>
                  <a:pt x="23157" y="778"/>
                </a:lnTo>
                <a:lnTo>
                  <a:pt x="23272" y="739"/>
                </a:lnTo>
                <a:lnTo>
                  <a:pt x="23386" y="703"/>
                </a:lnTo>
                <a:lnTo>
                  <a:pt x="23501" y="659"/>
                </a:lnTo>
                <a:lnTo>
                  <a:pt x="23615" y="606"/>
                </a:lnTo>
                <a:lnTo>
                  <a:pt x="23730" y="557"/>
                </a:lnTo>
                <a:lnTo>
                  <a:pt x="23844" y="530"/>
                </a:lnTo>
                <a:lnTo>
                  <a:pt x="23958" y="472"/>
                </a:lnTo>
                <a:lnTo>
                  <a:pt x="24075" y="435"/>
                </a:lnTo>
                <a:lnTo>
                  <a:pt x="24189" y="388"/>
                </a:lnTo>
                <a:lnTo>
                  <a:pt x="24304" y="343"/>
                </a:lnTo>
                <a:lnTo>
                  <a:pt x="24418" y="305"/>
                </a:lnTo>
                <a:lnTo>
                  <a:pt x="24533" y="266"/>
                </a:lnTo>
                <a:lnTo>
                  <a:pt x="24647" y="231"/>
                </a:lnTo>
                <a:lnTo>
                  <a:pt x="24761" y="196"/>
                </a:lnTo>
                <a:lnTo>
                  <a:pt x="24876" y="159"/>
                </a:lnTo>
                <a:lnTo>
                  <a:pt x="24990" y="132"/>
                </a:lnTo>
                <a:lnTo>
                  <a:pt x="25105" y="104"/>
                </a:lnTo>
                <a:lnTo>
                  <a:pt x="25221" y="218"/>
                </a:lnTo>
                <a:lnTo>
                  <a:pt x="25336" y="338"/>
                </a:lnTo>
                <a:lnTo>
                  <a:pt x="25450" y="248"/>
                </a:lnTo>
                <a:lnTo>
                  <a:pt x="25565" y="44"/>
                </a:lnTo>
                <a:lnTo>
                  <a:pt x="25679" y="0"/>
                </a:lnTo>
              </a:path>
            </a:pathLst>
          </a:custGeom>
          <a:noFill/>
          <a:ln w="57240">
            <a:solidFill>
              <a:srgbClr val="05b050"/>
            </a:solidFill>
            <a:miter/>
            <a:headEnd len="med" type="oval" w="med"/>
          </a:ln>
        </p:spPr>
        <p:style>
          <a:lnRef idx="0"/>
          <a:fillRef idx="0"/>
          <a:effectRef idx="0"/>
          <a:fontRef idx="minor"/>
        </p:style>
        <p:txBody>
          <a:bodyPr lIns="117720" rIns="117720" tIns="72720" bIns="72720" anchor="ctr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19" name=""/>
          <p:cNvSpPr/>
          <p:nvPr/>
        </p:nvSpPr>
        <p:spPr>
          <a:xfrm>
            <a:off x="685800" y="1143000"/>
            <a:ext cx="10058400" cy="4734360"/>
          </a:xfrm>
          <a:prstGeom prst="rect">
            <a:avLst/>
          </a:pr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xit" presetID="2" presetSubtype="0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6" dur="50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" dur="50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0" fill="hold">
                                          <p:stCondLst>
                                            <p:cond delay="498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"/>
          <p:cNvSpPr/>
          <p:nvPr/>
        </p:nvSpPr>
        <p:spPr>
          <a:xfrm>
            <a:off x="1500480" y="2286000"/>
            <a:ext cx="9207360" cy="3600000"/>
          </a:xfrm>
          <a:custGeom>
            <a:avLst/>
            <a:gdLst>
              <a:gd name="textAreaLeft" fmla="*/ 0 w 9207360"/>
              <a:gd name="textAreaRight" fmla="*/ 9207720 w 9207360"/>
              <a:gd name="textAreaTop" fmla="*/ 0 h 3600000"/>
              <a:gd name="textAreaBottom" fmla="*/ 3600360 h 3600000"/>
            </a:gdLst>
            <a:ahLst/>
            <a:rect l="textAreaLeft" t="textAreaTop" r="textAreaRight" b="textAreaBottom"/>
            <a:pathLst>
              <a:path w="25577" h="10001">
                <a:moveTo>
                  <a:pt x="0" y="5880"/>
                </a:moveTo>
                <a:lnTo>
                  <a:pt x="114" y="5870"/>
                </a:lnTo>
                <a:lnTo>
                  <a:pt x="228" y="5885"/>
                </a:lnTo>
                <a:lnTo>
                  <a:pt x="342" y="5930"/>
                </a:lnTo>
                <a:lnTo>
                  <a:pt x="456" y="5939"/>
                </a:lnTo>
                <a:lnTo>
                  <a:pt x="570" y="5862"/>
                </a:lnTo>
                <a:lnTo>
                  <a:pt x="684" y="5861"/>
                </a:lnTo>
                <a:lnTo>
                  <a:pt x="798" y="5867"/>
                </a:lnTo>
                <a:lnTo>
                  <a:pt x="912" y="5872"/>
                </a:lnTo>
                <a:lnTo>
                  <a:pt x="1028" y="5869"/>
                </a:lnTo>
                <a:lnTo>
                  <a:pt x="1142" y="5856"/>
                </a:lnTo>
                <a:lnTo>
                  <a:pt x="1256" y="5857"/>
                </a:lnTo>
                <a:lnTo>
                  <a:pt x="1370" y="5938"/>
                </a:lnTo>
                <a:lnTo>
                  <a:pt x="1484" y="5866"/>
                </a:lnTo>
                <a:lnTo>
                  <a:pt x="1598" y="5872"/>
                </a:lnTo>
                <a:lnTo>
                  <a:pt x="1712" y="5841"/>
                </a:lnTo>
                <a:lnTo>
                  <a:pt x="1825" y="5826"/>
                </a:lnTo>
                <a:lnTo>
                  <a:pt x="1939" y="5824"/>
                </a:lnTo>
                <a:lnTo>
                  <a:pt x="2053" y="5829"/>
                </a:lnTo>
                <a:lnTo>
                  <a:pt x="2169" y="5833"/>
                </a:lnTo>
                <a:lnTo>
                  <a:pt x="2283" y="5820"/>
                </a:lnTo>
                <a:lnTo>
                  <a:pt x="2397" y="5813"/>
                </a:lnTo>
                <a:lnTo>
                  <a:pt x="2511" y="5816"/>
                </a:lnTo>
                <a:lnTo>
                  <a:pt x="2625" y="5811"/>
                </a:lnTo>
                <a:lnTo>
                  <a:pt x="2739" y="5816"/>
                </a:lnTo>
                <a:lnTo>
                  <a:pt x="2853" y="5815"/>
                </a:lnTo>
                <a:lnTo>
                  <a:pt x="2967" y="5818"/>
                </a:lnTo>
                <a:lnTo>
                  <a:pt x="3081" y="5806"/>
                </a:lnTo>
                <a:lnTo>
                  <a:pt x="3197" y="5816"/>
                </a:lnTo>
                <a:lnTo>
                  <a:pt x="3311" y="5813"/>
                </a:lnTo>
                <a:lnTo>
                  <a:pt x="3425" y="5806"/>
                </a:lnTo>
                <a:lnTo>
                  <a:pt x="3539" y="5811"/>
                </a:lnTo>
                <a:lnTo>
                  <a:pt x="3653" y="5884"/>
                </a:lnTo>
                <a:lnTo>
                  <a:pt x="3767" y="5893"/>
                </a:lnTo>
                <a:lnTo>
                  <a:pt x="3881" y="5821"/>
                </a:lnTo>
                <a:lnTo>
                  <a:pt x="3995" y="5801"/>
                </a:lnTo>
                <a:lnTo>
                  <a:pt x="4109" y="5795"/>
                </a:lnTo>
                <a:lnTo>
                  <a:pt x="4223" y="5839"/>
                </a:lnTo>
                <a:lnTo>
                  <a:pt x="4339" y="5844"/>
                </a:lnTo>
                <a:lnTo>
                  <a:pt x="4453" y="5793"/>
                </a:lnTo>
                <a:lnTo>
                  <a:pt x="4567" y="5797"/>
                </a:lnTo>
                <a:lnTo>
                  <a:pt x="4681" y="5788"/>
                </a:lnTo>
                <a:lnTo>
                  <a:pt x="4795" y="5793"/>
                </a:lnTo>
                <a:lnTo>
                  <a:pt x="4909" y="5787"/>
                </a:lnTo>
                <a:lnTo>
                  <a:pt x="5023" y="5780"/>
                </a:lnTo>
                <a:lnTo>
                  <a:pt x="5137" y="5772"/>
                </a:lnTo>
                <a:lnTo>
                  <a:pt x="5251" y="5810"/>
                </a:lnTo>
                <a:lnTo>
                  <a:pt x="5367" y="5813"/>
                </a:lnTo>
                <a:lnTo>
                  <a:pt x="5481" y="5862"/>
                </a:lnTo>
                <a:lnTo>
                  <a:pt x="5595" y="5841"/>
                </a:lnTo>
                <a:lnTo>
                  <a:pt x="5709" y="5782"/>
                </a:lnTo>
                <a:lnTo>
                  <a:pt x="5823" y="5818"/>
                </a:lnTo>
                <a:lnTo>
                  <a:pt x="5937" y="5857"/>
                </a:lnTo>
                <a:lnTo>
                  <a:pt x="6051" y="5892"/>
                </a:lnTo>
                <a:lnTo>
                  <a:pt x="6165" y="5959"/>
                </a:lnTo>
                <a:lnTo>
                  <a:pt x="6279" y="5987"/>
                </a:lnTo>
                <a:lnTo>
                  <a:pt x="6393" y="5994"/>
                </a:lnTo>
                <a:lnTo>
                  <a:pt x="6509" y="5964"/>
                </a:lnTo>
                <a:lnTo>
                  <a:pt x="6623" y="5930"/>
                </a:lnTo>
                <a:lnTo>
                  <a:pt x="6737" y="5907"/>
                </a:lnTo>
                <a:lnTo>
                  <a:pt x="6851" y="5890"/>
                </a:lnTo>
                <a:lnTo>
                  <a:pt x="6965" y="5900"/>
                </a:lnTo>
                <a:lnTo>
                  <a:pt x="7079" y="5780"/>
                </a:lnTo>
                <a:lnTo>
                  <a:pt x="7192" y="5757"/>
                </a:lnTo>
                <a:lnTo>
                  <a:pt x="7306" y="5749"/>
                </a:lnTo>
                <a:lnTo>
                  <a:pt x="7420" y="5728"/>
                </a:lnTo>
                <a:lnTo>
                  <a:pt x="7536" y="5823"/>
                </a:lnTo>
                <a:lnTo>
                  <a:pt x="7650" y="5682"/>
                </a:lnTo>
                <a:lnTo>
                  <a:pt x="7764" y="5703"/>
                </a:lnTo>
                <a:lnTo>
                  <a:pt x="7878" y="5787"/>
                </a:lnTo>
                <a:lnTo>
                  <a:pt x="7992" y="5667"/>
                </a:lnTo>
                <a:lnTo>
                  <a:pt x="8106" y="5700"/>
                </a:lnTo>
                <a:lnTo>
                  <a:pt x="8220" y="5644"/>
                </a:lnTo>
                <a:lnTo>
                  <a:pt x="8334" y="5613"/>
                </a:lnTo>
                <a:lnTo>
                  <a:pt x="8448" y="5594"/>
                </a:lnTo>
                <a:lnTo>
                  <a:pt x="8562" y="5601"/>
                </a:lnTo>
                <a:lnTo>
                  <a:pt x="8678" y="5805"/>
                </a:lnTo>
                <a:lnTo>
                  <a:pt x="8792" y="5884"/>
                </a:lnTo>
                <a:lnTo>
                  <a:pt x="8906" y="5964"/>
                </a:lnTo>
                <a:lnTo>
                  <a:pt x="9020" y="5665"/>
                </a:lnTo>
                <a:lnTo>
                  <a:pt x="9134" y="5548"/>
                </a:lnTo>
                <a:lnTo>
                  <a:pt x="9248" y="5512"/>
                </a:lnTo>
                <a:lnTo>
                  <a:pt x="9362" y="5532"/>
                </a:lnTo>
                <a:lnTo>
                  <a:pt x="9476" y="5507"/>
                </a:lnTo>
                <a:lnTo>
                  <a:pt x="9590" y="5479"/>
                </a:lnTo>
                <a:lnTo>
                  <a:pt x="9704" y="5473"/>
                </a:lnTo>
                <a:lnTo>
                  <a:pt x="9820" y="5455"/>
                </a:lnTo>
                <a:lnTo>
                  <a:pt x="9934" y="5442"/>
                </a:lnTo>
                <a:lnTo>
                  <a:pt x="10048" y="5453"/>
                </a:lnTo>
                <a:lnTo>
                  <a:pt x="10162" y="5468"/>
                </a:lnTo>
                <a:lnTo>
                  <a:pt x="10276" y="5478"/>
                </a:lnTo>
                <a:lnTo>
                  <a:pt x="10390" y="5517"/>
                </a:lnTo>
                <a:lnTo>
                  <a:pt x="10504" y="5537"/>
                </a:lnTo>
                <a:lnTo>
                  <a:pt x="10618" y="5417"/>
                </a:lnTo>
                <a:lnTo>
                  <a:pt x="10732" y="5379"/>
                </a:lnTo>
                <a:lnTo>
                  <a:pt x="10848" y="5382"/>
                </a:lnTo>
                <a:lnTo>
                  <a:pt x="10962" y="5379"/>
                </a:lnTo>
                <a:lnTo>
                  <a:pt x="11076" y="5422"/>
                </a:lnTo>
                <a:lnTo>
                  <a:pt x="11190" y="5271"/>
                </a:lnTo>
                <a:lnTo>
                  <a:pt x="11304" y="5307"/>
                </a:lnTo>
                <a:lnTo>
                  <a:pt x="11418" y="5432"/>
                </a:lnTo>
                <a:lnTo>
                  <a:pt x="11532" y="5281"/>
                </a:lnTo>
                <a:lnTo>
                  <a:pt x="11646" y="5240"/>
                </a:lnTo>
                <a:lnTo>
                  <a:pt x="11760" y="5208"/>
                </a:lnTo>
                <a:lnTo>
                  <a:pt x="11874" y="5236"/>
                </a:lnTo>
                <a:lnTo>
                  <a:pt x="11990" y="5226"/>
                </a:lnTo>
                <a:lnTo>
                  <a:pt x="12104" y="5203"/>
                </a:lnTo>
                <a:lnTo>
                  <a:pt x="12218" y="5241"/>
                </a:lnTo>
                <a:lnTo>
                  <a:pt x="12332" y="5105"/>
                </a:lnTo>
                <a:lnTo>
                  <a:pt x="12445" y="5077"/>
                </a:lnTo>
                <a:lnTo>
                  <a:pt x="12559" y="5059"/>
                </a:lnTo>
                <a:lnTo>
                  <a:pt x="12673" y="5037"/>
                </a:lnTo>
                <a:lnTo>
                  <a:pt x="12787" y="4965"/>
                </a:lnTo>
                <a:lnTo>
                  <a:pt x="12901" y="4970"/>
                </a:lnTo>
                <a:lnTo>
                  <a:pt x="13017" y="5032"/>
                </a:lnTo>
                <a:lnTo>
                  <a:pt x="13131" y="5129"/>
                </a:lnTo>
                <a:lnTo>
                  <a:pt x="13245" y="5108"/>
                </a:lnTo>
                <a:lnTo>
                  <a:pt x="13359" y="5113"/>
                </a:lnTo>
                <a:lnTo>
                  <a:pt x="13473" y="6700"/>
                </a:lnTo>
                <a:lnTo>
                  <a:pt x="13587" y="5008"/>
                </a:lnTo>
                <a:lnTo>
                  <a:pt x="13701" y="4975"/>
                </a:lnTo>
                <a:lnTo>
                  <a:pt x="13815" y="4868"/>
                </a:lnTo>
                <a:lnTo>
                  <a:pt x="13929" y="4819"/>
                </a:lnTo>
                <a:lnTo>
                  <a:pt x="14043" y="4691"/>
                </a:lnTo>
                <a:lnTo>
                  <a:pt x="14159" y="4628"/>
                </a:lnTo>
                <a:lnTo>
                  <a:pt x="14273" y="4610"/>
                </a:lnTo>
                <a:lnTo>
                  <a:pt x="14387" y="4536"/>
                </a:lnTo>
                <a:lnTo>
                  <a:pt x="14501" y="4745"/>
                </a:lnTo>
                <a:lnTo>
                  <a:pt x="14615" y="4433"/>
                </a:lnTo>
                <a:lnTo>
                  <a:pt x="14729" y="4549"/>
                </a:lnTo>
                <a:lnTo>
                  <a:pt x="14843" y="4333"/>
                </a:lnTo>
                <a:lnTo>
                  <a:pt x="14957" y="4301"/>
                </a:lnTo>
                <a:lnTo>
                  <a:pt x="15071" y="4288"/>
                </a:lnTo>
                <a:lnTo>
                  <a:pt x="15187" y="4406"/>
                </a:lnTo>
                <a:lnTo>
                  <a:pt x="15301" y="4125"/>
                </a:lnTo>
                <a:lnTo>
                  <a:pt x="15415" y="4043"/>
                </a:lnTo>
                <a:lnTo>
                  <a:pt x="15529" y="3992"/>
                </a:lnTo>
                <a:lnTo>
                  <a:pt x="15643" y="4047"/>
                </a:lnTo>
                <a:lnTo>
                  <a:pt x="15757" y="3986"/>
                </a:lnTo>
                <a:lnTo>
                  <a:pt x="15871" y="3933"/>
                </a:lnTo>
                <a:lnTo>
                  <a:pt x="15985" y="3968"/>
                </a:lnTo>
                <a:lnTo>
                  <a:pt x="16099" y="4176"/>
                </a:lnTo>
                <a:lnTo>
                  <a:pt x="16213" y="4351"/>
                </a:lnTo>
                <a:lnTo>
                  <a:pt x="16329" y="4582"/>
                </a:lnTo>
                <a:lnTo>
                  <a:pt x="16443" y="4349"/>
                </a:lnTo>
                <a:lnTo>
                  <a:pt x="16557" y="4134"/>
                </a:lnTo>
                <a:lnTo>
                  <a:pt x="16671" y="3509"/>
                </a:lnTo>
                <a:lnTo>
                  <a:pt x="16785" y="3526"/>
                </a:lnTo>
                <a:lnTo>
                  <a:pt x="16899" y="3161"/>
                </a:lnTo>
                <a:lnTo>
                  <a:pt x="17013" y="3025"/>
                </a:lnTo>
                <a:lnTo>
                  <a:pt x="17127" y="2859"/>
                </a:lnTo>
                <a:lnTo>
                  <a:pt x="17241" y="2801"/>
                </a:lnTo>
                <a:lnTo>
                  <a:pt x="17355" y="2703"/>
                </a:lnTo>
                <a:lnTo>
                  <a:pt x="17471" y="2634"/>
                </a:lnTo>
                <a:lnTo>
                  <a:pt x="17585" y="2571"/>
                </a:lnTo>
                <a:lnTo>
                  <a:pt x="17699" y="2517"/>
                </a:lnTo>
                <a:lnTo>
                  <a:pt x="17812" y="2474"/>
                </a:lnTo>
                <a:lnTo>
                  <a:pt x="17926" y="2448"/>
                </a:lnTo>
                <a:lnTo>
                  <a:pt x="18040" y="2586"/>
                </a:lnTo>
                <a:lnTo>
                  <a:pt x="18154" y="2791"/>
                </a:lnTo>
                <a:lnTo>
                  <a:pt x="18268" y="3149"/>
                </a:lnTo>
                <a:lnTo>
                  <a:pt x="18382" y="2730"/>
                </a:lnTo>
                <a:lnTo>
                  <a:pt x="18498" y="2341"/>
                </a:lnTo>
                <a:lnTo>
                  <a:pt x="18612" y="2198"/>
                </a:lnTo>
                <a:lnTo>
                  <a:pt x="18726" y="2139"/>
                </a:lnTo>
                <a:lnTo>
                  <a:pt x="18840" y="2139"/>
                </a:lnTo>
                <a:lnTo>
                  <a:pt x="18954" y="2095"/>
                </a:lnTo>
                <a:lnTo>
                  <a:pt x="19068" y="2063"/>
                </a:lnTo>
                <a:lnTo>
                  <a:pt x="19182" y="2011"/>
                </a:lnTo>
                <a:lnTo>
                  <a:pt x="19296" y="1975"/>
                </a:lnTo>
                <a:lnTo>
                  <a:pt x="19410" y="1943"/>
                </a:lnTo>
                <a:lnTo>
                  <a:pt x="19524" y="1892"/>
                </a:lnTo>
                <a:lnTo>
                  <a:pt x="19640" y="1835"/>
                </a:lnTo>
                <a:lnTo>
                  <a:pt x="19754" y="1776"/>
                </a:lnTo>
                <a:lnTo>
                  <a:pt x="19868" y="1735"/>
                </a:lnTo>
                <a:lnTo>
                  <a:pt x="19982" y="1695"/>
                </a:lnTo>
                <a:lnTo>
                  <a:pt x="20096" y="1667"/>
                </a:lnTo>
                <a:lnTo>
                  <a:pt x="20210" y="1598"/>
                </a:lnTo>
                <a:lnTo>
                  <a:pt x="20324" y="1547"/>
                </a:lnTo>
                <a:lnTo>
                  <a:pt x="20438" y="1496"/>
                </a:lnTo>
                <a:lnTo>
                  <a:pt x="20552" y="1455"/>
                </a:lnTo>
                <a:lnTo>
                  <a:pt x="20668" y="1419"/>
                </a:lnTo>
                <a:lnTo>
                  <a:pt x="20782" y="1370"/>
                </a:lnTo>
                <a:lnTo>
                  <a:pt x="20896" y="1340"/>
                </a:lnTo>
                <a:lnTo>
                  <a:pt x="21010" y="1309"/>
                </a:lnTo>
                <a:lnTo>
                  <a:pt x="21124" y="1266"/>
                </a:lnTo>
                <a:lnTo>
                  <a:pt x="21238" y="1211"/>
                </a:lnTo>
                <a:lnTo>
                  <a:pt x="21352" y="1174"/>
                </a:lnTo>
                <a:lnTo>
                  <a:pt x="21466" y="1145"/>
                </a:lnTo>
                <a:lnTo>
                  <a:pt x="21580" y="1112"/>
                </a:lnTo>
                <a:lnTo>
                  <a:pt x="21694" y="1081"/>
                </a:lnTo>
                <a:lnTo>
                  <a:pt x="21810" y="1063"/>
                </a:lnTo>
                <a:lnTo>
                  <a:pt x="21924" y="1036"/>
                </a:lnTo>
                <a:lnTo>
                  <a:pt x="22038" y="1020"/>
                </a:lnTo>
                <a:lnTo>
                  <a:pt x="22152" y="1000"/>
                </a:lnTo>
                <a:lnTo>
                  <a:pt x="22266" y="971"/>
                </a:lnTo>
                <a:lnTo>
                  <a:pt x="22380" y="936"/>
                </a:lnTo>
                <a:lnTo>
                  <a:pt x="22494" y="908"/>
                </a:lnTo>
                <a:lnTo>
                  <a:pt x="22608" y="884"/>
                </a:lnTo>
                <a:lnTo>
                  <a:pt x="22722" y="861"/>
                </a:lnTo>
                <a:lnTo>
                  <a:pt x="22838" y="829"/>
                </a:lnTo>
                <a:lnTo>
                  <a:pt x="22952" y="795"/>
                </a:lnTo>
                <a:lnTo>
                  <a:pt x="23065" y="764"/>
                </a:lnTo>
                <a:lnTo>
                  <a:pt x="23179" y="726"/>
                </a:lnTo>
                <a:lnTo>
                  <a:pt x="23293" y="690"/>
                </a:lnTo>
                <a:lnTo>
                  <a:pt x="23407" y="647"/>
                </a:lnTo>
                <a:lnTo>
                  <a:pt x="23521" y="594"/>
                </a:lnTo>
                <a:lnTo>
                  <a:pt x="23635" y="547"/>
                </a:lnTo>
                <a:lnTo>
                  <a:pt x="23749" y="520"/>
                </a:lnTo>
                <a:lnTo>
                  <a:pt x="23863" y="463"/>
                </a:lnTo>
                <a:lnTo>
                  <a:pt x="23979" y="427"/>
                </a:lnTo>
                <a:lnTo>
                  <a:pt x="24093" y="381"/>
                </a:lnTo>
                <a:lnTo>
                  <a:pt x="24207" y="336"/>
                </a:lnTo>
                <a:lnTo>
                  <a:pt x="24321" y="299"/>
                </a:lnTo>
                <a:lnTo>
                  <a:pt x="24435" y="261"/>
                </a:lnTo>
                <a:lnTo>
                  <a:pt x="24549" y="226"/>
                </a:lnTo>
                <a:lnTo>
                  <a:pt x="24663" y="192"/>
                </a:lnTo>
                <a:lnTo>
                  <a:pt x="24777" y="156"/>
                </a:lnTo>
                <a:lnTo>
                  <a:pt x="24891" y="129"/>
                </a:lnTo>
                <a:lnTo>
                  <a:pt x="25005" y="101"/>
                </a:lnTo>
                <a:lnTo>
                  <a:pt x="25121" y="213"/>
                </a:lnTo>
                <a:lnTo>
                  <a:pt x="25235" y="332"/>
                </a:lnTo>
                <a:lnTo>
                  <a:pt x="25349" y="243"/>
                </a:lnTo>
                <a:lnTo>
                  <a:pt x="25463" y="42"/>
                </a:lnTo>
                <a:lnTo>
                  <a:pt x="25577" y="0"/>
                </a:lnTo>
                <a:lnTo>
                  <a:pt x="25577" y="10001"/>
                </a:lnTo>
                <a:lnTo>
                  <a:pt x="25463" y="10001"/>
                </a:lnTo>
                <a:lnTo>
                  <a:pt x="25349" y="10001"/>
                </a:lnTo>
                <a:lnTo>
                  <a:pt x="25235" y="10001"/>
                </a:lnTo>
                <a:lnTo>
                  <a:pt x="25121" y="10001"/>
                </a:lnTo>
                <a:lnTo>
                  <a:pt x="25005" y="10001"/>
                </a:lnTo>
                <a:lnTo>
                  <a:pt x="24891" y="10001"/>
                </a:lnTo>
                <a:lnTo>
                  <a:pt x="24777" y="10001"/>
                </a:lnTo>
                <a:lnTo>
                  <a:pt x="24663" y="10001"/>
                </a:lnTo>
                <a:lnTo>
                  <a:pt x="24549" y="10001"/>
                </a:lnTo>
                <a:lnTo>
                  <a:pt x="24435" y="10001"/>
                </a:lnTo>
                <a:lnTo>
                  <a:pt x="24321" y="10001"/>
                </a:lnTo>
                <a:lnTo>
                  <a:pt x="24207" y="10001"/>
                </a:lnTo>
                <a:lnTo>
                  <a:pt x="24093" y="10001"/>
                </a:lnTo>
                <a:lnTo>
                  <a:pt x="23979" y="10001"/>
                </a:lnTo>
                <a:lnTo>
                  <a:pt x="23863" y="10001"/>
                </a:lnTo>
                <a:lnTo>
                  <a:pt x="23749" y="10001"/>
                </a:lnTo>
                <a:lnTo>
                  <a:pt x="23635" y="10001"/>
                </a:lnTo>
                <a:lnTo>
                  <a:pt x="23521" y="10001"/>
                </a:lnTo>
                <a:lnTo>
                  <a:pt x="23407" y="10001"/>
                </a:lnTo>
                <a:lnTo>
                  <a:pt x="23293" y="10001"/>
                </a:lnTo>
                <a:lnTo>
                  <a:pt x="23179" y="10001"/>
                </a:lnTo>
                <a:lnTo>
                  <a:pt x="23065" y="10001"/>
                </a:lnTo>
                <a:lnTo>
                  <a:pt x="22952" y="10001"/>
                </a:lnTo>
                <a:lnTo>
                  <a:pt x="22838" y="10001"/>
                </a:lnTo>
                <a:lnTo>
                  <a:pt x="22722" y="10001"/>
                </a:lnTo>
                <a:lnTo>
                  <a:pt x="22608" y="10001"/>
                </a:lnTo>
                <a:lnTo>
                  <a:pt x="22494" y="10001"/>
                </a:lnTo>
                <a:lnTo>
                  <a:pt x="22380" y="10001"/>
                </a:lnTo>
                <a:lnTo>
                  <a:pt x="22266" y="10001"/>
                </a:lnTo>
                <a:lnTo>
                  <a:pt x="22152" y="10001"/>
                </a:lnTo>
                <a:lnTo>
                  <a:pt x="22038" y="10001"/>
                </a:lnTo>
                <a:lnTo>
                  <a:pt x="21924" y="10001"/>
                </a:lnTo>
                <a:lnTo>
                  <a:pt x="21810" y="10001"/>
                </a:lnTo>
                <a:lnTo>
                  <a:pt x="21694" y="10001"/>
                </a:lnTo>
                <a:lnTo>
                  <a:pt x="21580" y="10001"/>
                </a:lnTo>
                <a:lnTo>
                  <a:pt x="21466" y="10001"/>
                </a:lnTo>
                <a:lnTo>
                  <a:pt x="21352" y="10001"/>
                </a:lnTo>
                <a:lnTo>
                  <a:pt x="21238" y="10001"/>
                </a:lnTo>
                <a:lnTo>
                  <a:pt x="21124" y="10001"/>
                </a:lnTo>
                <a:lnTo>
                  <a:pt x="21010" y="10001"/>
                </a:lnTo>
                <a:lnTo>
                  <a:pt x="20896" y="10001"/>
                </a:lnTo>
                <a:lnTo>
                  <a:pt x="20782" y="10001"/>
                </a:lnTo>
                <a:lnTo>
                  <a:pt x="20668" y="10001"/>
                </a:lnTo>
                <a:lnTo>
                  <a:pt x="20552" y="10001"/>
                </a:lnTo>
                <a:lnTo>
                  <a:pt x="20438" y="10001"/>
                </a:lnTo>
                <a:lnTo>
                  <a:pt x="20324" y="10001"/>
                </a:lnTo>
                <a:lnTo>
                  <a:pt x="20210" y="10001"/>
                </a:lnTo>
                <a:lnTo>
                  <a:pt x="20096" y="10001"/>
                </a:lnTo>
                <a:lnTo>
                  <a:pt x="19982" y="10001"/>
                </a:lnTo>
                <a:lnTo>
                  <a:pt x="19868" y="10001"/>
                </a:lnTo>
                <a:lnTo>
                  <a:pt x="19754" y="10001"/>
                </a:lnTo>
                <a:lnTo>
                  <a:pt x="19640" y="10001"/>
                </a:lnTo>
                <a:lnTo>
                  <a:pt x="19524" y="10001"/>
                </a:lnTo>
                <a:lnTo>
                  <a:pt x="19410" y="10001"/>
                </a:lnTo>
                <a:lnTo>
                  <a:pt x="19296" y="10001"/>
                </a:lnTo>
                <a:lnTo>
                  <a:pt x="19182" y="10001"/>
                </a:lnTo>
                <a:lnTo>
                  <a:pt x="19068" y="10001"/>
                </a:lnTo>
                <a:lnTo>
                  <a:pt x="18954" y="10001"/>
                </a:lnTo>
                <a:lnTo>
                  <a:pt x="18840" y="10001"/>
                </a:lnTo>
                <a:lnTo>
                  <a:pt x="18726" y="10001"/>
                </a:lnTo>
                <a:lnTo>
                  <a:pt x="18612" y="10001"/>
                </a:lnTo>
                <a:lnTo>
                  <a:pt x="18498" y="10001"/>
                </a:lnTo>
                <a:lnTo>
                  <a:pt x="18382" y="10001"/>
                </a:lnTo>
                <a:lnTo>
                  <a:pt x="18268" y="10001"/>
                </a:lnTo>
                <a:lnTo>
                  <a:pt x="18154" y="10001"/>
                </a:lnTo>
                <a:lnTo>
                  <a:pt x="18040" y="10001"/>
                </a:lnTo>
                <a:lnTo>
                  <a:pt x="17926" y="10001"/>
                </a:lnTo>
                <a:lnTo>
                  <a:pt x="17812" y="10001"/>
                </a:lnTo>
                <a:lnTo>
                  <a:pt x="17699" y="10001"/>
                </a:lnTo>
                <a:lnTo>
                  <a:pt x="17585" y="10001"/>
                </a:lnTo>
                <a:lnTo>
                  <a:pt x="17471" y="10001"/>
                </a:lnTo>
                <a:lnTo>
                  <a:pt x="17355" y="10001"/>
                </a:lnTo>
                <a:lnTo>
                  <a:pt x="17241" y="10001"/>
                </a:lnTo>
                <a:lnTo>
                  <a:pt x="17127" y="10001"/>
                </a:lnTo>
                <a:lnTo>
                  <a:pt x="17013" y="10001"/>
                </a:lnTo>
                <a:lnTo>
                  <a:pt x="16899" y="10001"/>
                </a:lnTo>
                <a:lnTo>
                  <a:pt x="16785" y="10001"/>
                </a:lnTo>
                <a:lnTo>
                  <a:pt x="16671" y="10001"/>
                </a:lnTo>
                <a:lnTo>
                  <a:pt x="16557" y="10001"/>
                </a:lnTo>
                <a:lnTo>
                  <a:pt x="16443" y="10001"/>
                </a:lnTo>
                <a:lnTo>
                  <a:pt x="16329" y="10001"/>
                </a:lnTo>
                <a:lnTo>
                  <a:pt x="16213" y="10001"/>
                </a:lnTo>
                <a:lnTo>
                  <a:pt x="16099" y="10001"/>
                </a:lnTo>
                <a:lnTo>
                  <a:pt x="15985" y="10001"/>
                </a:lnTo>
                <a:lnTo>
                  <a:pt x="15871" y="10001"/>
                </a:lnTo>
                <a:lnTo>
                  <a:pt x="15757" y="10001"/>
                </a:lnTo>
                <a:lnTo>
                  <a:pt x="15643" y="10001"/>
                </a:lnTo>
                <a:lnTo>
                  <a:pt x="15529" y="10001"/>
                </a:lnTo>
                <a:lnTo>
                  <a:pt x="15415" y="10001"/>
                </a:lnTo>
                <a:lnTo>
                  <a:pt x="15301" y="10001"/>
                </a:lnTo>
                <a:lnTo>
                  <a:pt x="15187" y="10001"/>
                </a:lnTo>
                <a:lnTo>
                  <a:pt x="15071" y="10001"/>
                </a:lnTo>
                <a:lnTo>
                  <a:pt x="14957" y="10001"/>
                </a:lnTo>
                <a:lnTo>
                  <a:pt x="14843" y="10001"/>
                </a:lnTo>
                <a:lnTo>
                  <a:pt x="14729" y="10001"/>
                </a:lnTo>
                <a:lnTo>
                  <a:pt x="14615" y="10001"/>
                </a:lnTo>
                <a:lnTo>
                  <a:pt x="14501" y="10001"/>
                </a:lnTo>
                <a:lnTo>
                  <a:pt x="14387" y="10001"/>
                </a:lnTo>
                <a:lnTo>
                  <a:pt x="14273" y="10001"/>
                </a:lnTo>
                <a:lnTo>
                  <a:pt x="14159" y="10001"/>
                </a:lnTo>
                <a:lnTo>
                  <a:pt x="14043" y="10001"/>
                </a:lnTo>
                <a:lnTo>
                  <a:pt x="13929" y="10001"/>
                </a:lnTo>
                <a:lnTo>
                  <a:pt x="13815" y="10001"/>
                </a:lnTo>
                <a:lnTo>
                  <a:pt x="13701" y="10001"/>
                </a:lnTo>
                <a:lnTo>
                  <a:pt x="13587" y="10001"/>
                </a:lnTo>
                <a:lnTo>
                  <a:pt x="13473" y="10001"/>
                </a:lnTo>
                <a:lnTo>
                  <a:pt x="13359" y="10001"/>
                </a:lnTo>
                <a:lnTo>
                  <a:pt x="13245" y="10001"/>
                </a:lnTo>
                <a:lnTo>
                  <a:pt x="13131" y="10001"/>
                </a:lnTo>
                <a:lnTo>
                  <a:pt x="13017" y="10001"/>
                </a:lnTo>
                <a:lnTo>
                  <a:pt x="12901" y="10001"/>
                </a:lnTo>
                <a:lnTo>
                  <a:pt x="12787" y="10001"/>
                </a:lnTo>
                <a:lnTo>
                  <a:pt x="12673" y="10001"/>
                </a:lnTo>
                <a:lnTo>
                  <a:pt x="12559" y="10001"/>
                </a:lnTo>
                <a:lnTo>
                  <a:pt x="12445" y="10001"/>
                </a:lnTo>
                <a:lnTo>
                  <a:pt x="12332" y="10001"/>
                </a:lnTo>
                <a:lnTo>
                  <a:pt x="12218" y="10001"/>
                </a:lnTo>
                <a:lnTo>
                  <a:pt x="12104" y="10001"/>
                </a:lnTo>
                <a:lnTo>
                  <a:pt x="11990" y="10001"/>
                </a:lnTo>
                <a:lnTo>
                  <a:pt x="11874" y="10001"/>
                </a:lnTo>
                <a:lnTo>
                  <a:pt x="11760" y="10001"/>
                </a:lnTo>
                <a:lnTo>
                  <a:pt x="11646" y="10001"/>
                </a:lnTo>
                <a:lnTo>
                  <a:pt x="11532" y="10001"/>
                </a:lnTo>
                <a:lnTo>
                  <a:pt x="11418" y="10001"/>
                </a:lnTo>
                <a:lnTo>
                  <a:pt x="11304" y="10001"/>
                </a:lnTo>
                <a:lnTo>
                  <a:pt x="11190" y="10001"/>
                </a:lnTo>
                <a:lnTo>
                  <a:pt x="11076" y="10001"/>
                </a:lnTo>
                <a:lnTo>
                  <a:pt x="10962" y="10001"/>
                </a:lnTo>
                <a:lnTo>
                  <a:pt x="10848" y="10001"/>
                </a:lnTo>
                <a:lnTo>
                  <a:pt x="10732" y="10001"/>
                </a:lnTo>
                <a:lnTo>
                  <a:pt x="10618" y="10001"/>
                </a:lnTo>
                <a:lnTo>
                  <a:pt x="10504" y="10001"/>
                </a:lnTo>
                <a:lnTo>
                  <a:pt x="10390" y="10001"/>
                </a:lnTo>
                <a:lnTo>
                  <a:pt x="10276" y="10001"/>
                </a:lnTo>
                <a:lnTo>
                  <a:pt x="10162" y="10001"/>
                </a:lnTo>
                <a:lnTo>
                  <a:pt x="10048" y="10001"/>
                </a:lnTo>
                <a:lnTo>
                  <a:pt x="9934" y="10001"/>
                </a:lnTo>
                <a:lnTo>
                  <a:pt x="9820" y="10001"/>
                </a:lnTo>
                <a:lnTo>
                  <a:pt x="9704" y="10001"/>
                </a:lnTo>
                <a:lnTo>
                  <a:pt x="9590" y="10001"/>
                </a:lnTo>
                <a:lnTo>
                  <a:pt x="9476" y="10001"/>
                </a:lnTo>
                <a:lnTo>
                  <a:pt x="9362" y="10001"/>
                </a:lnTo>
                <a:lnTo>
                  <a:pt x="9248" y="10001"/>
                </a:lnTo>
                <a:lnTo>
                  <a:pt x="9134" y="10001"/>
                </a:lnTo>
                <a:lnTo>
                  <a:pt x="9020" y="10001"/>
                </a:lnTo>
                <a:lnTo>
                  <a:pt x="8906" y="10001"/>
                </a:lnTo>
                <a:lnTo>
                  <a:pt x="8792" y="10001"/>
                </a:lnTo>
                <a:lnTo>
                  <a:pt x="8678" y="10001"/>
                </a:lnTo>
                <a:lnTo>
                  <a:pt x="8562" y="10001"/>
                </a:lnTo>
                <a:lnTo>
                  <a:pt x="8448" y="10001"/>
                </a:lnTo>
                <a:lnTo>
                  <a:pt x="8334" y="10001"/>
                </a:lnTo>
                <a:lnTo>
                  <a:pt x="8220" y="10001"/>
                </a:lnTo>
                <a:lnTo>
                  <a:pt x="8106" y="10001"/>
                </a:lnTo>
                <a:lnTo>
                  <a:pt x="7992" y="10001"/>
                </a:lnTo>
                <a:lnTo>
                  <a:pt x="7878" y="10001"/>
                </a:lnTo>
                <a:lnTo>
                  <a:pt x="7764" y="10001"/>
                </a:lnTo>
                <a:lnTo>
                  <a:pt x="7650" y="10001"/>
                </a:lnTo>
                <a:lnTo>
                  <a:pt x="7536" y="10001"/>
                </a:lnTo>
                <a:lnTo>
                  <a:pt x="7420" y="10001"/>
                </a:lnTo>
                <a:lnTo>
                  <a:pt x="7306" y="10001"/>
                </a:lnTo>
                <a:lnTo>
                  <a:pt x="7192" y="10001"/>
                </a:lnTo>
                <a:lnTo>
                  <a:pt x="7079" y="10001"/>
                </a:lnTo>
                <a:lnTo>
                  <a:pt x="6965" y="10001"/>
                </a:lnTo>
                <a:lnTo>
                  <a:pt x="6851" y="10001"/>
                </a:lnTo>
                <a:lnTo>
                  <a:pt x="6737" y="10001"/>
                </a:lnTo>
                <a:lnTo>
                  <a:pt x="6623" y="10001"/>
                </a:lnTo>
                <a:lnTo>
                  <a:pt x="6509" y="10001"/>
                </a:lnTo>
                <a:lnTo>
                  <a:pt x="6393" y="10001"/>
                </a:lnTo>
                <a:lnTo>
                  <a:pt x="6279" y="10001"/>
                </a:lnTo>
                <a:lnTo>
                  <a:pt x="6165" y="10001"/>
                </a:lnTo>
                <a:lnTo>
                  <a:pt x="6051" y="10001"/>
                </a:lnTo>
                <a:lnTo>
                  <a:pt x="5937" y="10001"/>
                </a:lnTo>
                <a:lnTo>
                  <a:pt x="5823" y="10001"/>
                </a:lnTo>
                <a:lnTo>
                  <a:pt x="5709" y="10001"/>
                </a:lnTo>
                <a:lnTo>
                  <a:pt x="5595" y="10001"/>
                </a:lnTo>
                <a:lnTo>
                  <a:pt x="5481" y="10001"/>
                </a:lnTo>
                <a:lnTo>
                  <a:pt x="5367" y="10001"/>
                </a:lnTo>
                <a:lnTo>
                  <a:pt x="5251" y="10001"/>
                </a:lnTo>
                <a:lnTo>
                  <a:pt x="5137" y="10001"/>
                </a:lnTo>
                <a:lnTo>
                  <a:pt x="5023" y="10001"/>
                </a:lnTo>
                <a:lnTo>
                  <a:pt x="4909" y="10001"/>
                </a:lnTo>
                <a:lnTo>
                  <a:pt x="4795" y="10001"/>
                </a:lnTo>
                <a:lnTo>
                  <a:pt x="4681" y="10001"/>
                </a:lnTo>
                <a:lnTo>
                  <a:pt x="4567" y="10001"/>
                </a:lnTo>
                <a:lnTo>
                  <a:pt x="4453" y="10001"/>
                </a:lnTo>
                <a:lnTo>
                  <a:pt x="4339" y="10001"/>
                </a:lnTo>
                <a:lnTo>
                  <a:pt x="4223" y="10001"/>
                </a:lnTo>
                <a:lnTo>
                  <a:pt x="4109" y="10001"/>
                </a:lnTo>
                <a:lnTo>
                  <a:pt x="3995" y="10001"/>
                </a:lnTo>
                <a:lnTo>
                  <a:pt x="3881" y="10001"/>
                </a:lnTo>
                <a:lnTo>
                  <a:pt x="3767" y="10001"/>
                </a:lnTo>
                <a:lnTo>
                  <a:pt x="3653" y="10001"/>
                </a:lnTo>
                <a:lnTo>
                  <a:pt x="3539" y="10001"/>
                </a:lnTo>
                <a:lnTo>
                  <a:pt x="3425" y="10001"/>
                </a:lnTo>
                <a:lnTo>
                  <a:pt x="3311" y="10001"/>
                </a:lnTo>
                <a:lnTo>
                  <a:pt x="3197" y="10001"/>
                </a:lnTo>
                <a:lnTo>
                  <a:pt x="3081" y="10001"/>
                </a:lnTo>
                <a:lnTo>
                  <a:pt x="2967" y="10001"/>
                </a:lnTo>
                <a:lnTo>
                  <a:pt x="2853" y="10001"/>
                </a:lnTo>
                <a:lnTo>
                  <a:pt x="2739" y="10001"/>
                </a:lnTo>
                <a:lnTo>
                  <a:pt x="2625" y="10001"/>
                </a:lnTo>
                <a:lnTo>
                  <a:pt x="2511" y="10001"/>
                </a:lnTo>
                <a:lnTo>
                  <a:pt x="2397" y="10001"/>
                </a:lnTo>
                <a:lnTo>
                  <a:pt x="2283" y="10001"/>
                </a:lnTo>
                <a:lnTo>
                  <a:pt x="2169" y="10001"/>
                </a:lnTo>
                <a:lnTo>
                  <a:pt x="2053" y="10001"/>
                </a:lnTo>
                <a:lnTo>
                  <a:pt x="1939" y="10001"/>
                </a:lnTo>
                <a:lnTo>
                  <a:pt x="1825" y="10001"/>
                </a:lnTo>
                <a:lnTo>
                  <a:pt x="1712" y="10001"/>
                </a:lnTo>
                <a:lnTo>
                  <a:pt x="1598" y="10001"/>
                </a:lnTo>
                <a:lnTo>
                  <a:pt x="1484" y="10001"/>
                </a:lnTo>
                <a:lnTo>
                  <a:pt x="1370" y="10001"/>
                </a:lnTo>
                <a:lnTo>
                  <a:pt x="1256" y="10001"/>
                </a:lnTo>
                <a:lnTo>
                  <a:pt x="1142" y="10001"/>
                </a:lnTo>
                <a:lnTo>
                  <a:pt x="1028" y="10001"/>
                </a:lnTo>
                <a:lnTo>
                  <a:pt x="912" y="10001"/>
                </a:lnTo>
                <a:lnTo>
                  <a:pt x="798" y="10001"/>
                </a:lnTo>
                <a:lnTo>
                  <a:pt x="684" y="10001"/>
                </a:lnTo>
                <a:lnTo>
                  <a:pt x="570" y="10001"/>
                </a:lnTo>
                <a:lnTo>
                  <a:pt x="456" y="10001"/>
                </a:lnTo>
                <a:lnTo>
                  <a:pt x="342" y="10001"/>
                </a:lnTo>
                <a:lnTo>
                  <a:pt x="228" y="10001"/>
                </a:lnTo>
                <a:lnTo>
                  <a:pt x="114" y="10001"/>
                </a:lnTo>
                <a:lnTo>
                  <a:pt x="0" y="10001"/>
                </a:lnTo>
                <a:lnTo>
                  <a:pt x="0" y="5880"/>
                </a:lnTo>
                <a:close/>
              </a:path>
            </a:pathLst>
          </a:custGeom>
          <a:solidFill>
            <a:srgbClr val="c5e0b4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1" name="TextBox 2"/>
          <p:cNvSpPr/>
          <p:nvPr/>
        </p:nvSpPr>
        <p:spPr>
          <a:xfrm rot="16200000">
            <a:off x="5409000" y="2839680"/>
            <a:ext cx="18885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Spanish flu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2" name="TextBox 3"/>
          <p:cNvSpPr/>
          <p:nvPr/>
        </p:nvSpPr>
        <p:spPr>
          <a:xfrm rot="16200000">
            <a:off x="6440040" y="2410560"/>
            <a:ext cx="18885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World War II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23" name="Rectangle 9"/>
          <p:cNvSpPr/>
          <p:nvPr/>
        </p:nvSpPr>
        <p:spPr>
          <a:xfrm>
            <a:off x="10898640" y="754920"/>
            <a:ext cx="132588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24" name="TextBox 6"/>
          <p:cNvSpPr/>
          <p:nvPr/>
        </p:nvSpPr>
        <p:spPr>
          <a:xfrm>
            <a:off x="1308960" y="412560"/>
            <a:ext cx="968184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Life expectancy </a:t>
            </a:r>
            <a:r>
              <a:rPr b="0" lang="en-SE" sz="2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at birth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25" name="Group 10"/>
          <p:cNvGrpSpPr/>
          <p:nvPr/>
        </p:nvGrpSpPr>
        <p:grpSpPr>
          <a:xfrm>
            <a:off x="0" y="14760"/>
            <a:ext cx="12224520" cy="6552720"/>
            <a:chOff x="0" y="14760"/>
            <a:chExt cx="12224520" cy="6552720"/>
          </a:xfrm>
        </p:grpSpPr>
        <p:sp>
          <p:nvSpPr>
            <p:cNvPr id="126" name="Rectangle 10"/>
            <p:cNvSpPr/>
            <p:nvPr/>
          </p:nvSpPr>
          <p:spPr>
            <a:xfrm rot="16200000">
              <a:off x="5860080" y="-5833080"/>
              <a:ext cx="510120" cy="122065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27" name="Rectangle 11"/>
            <p:cNvSpPr/>
            <p:nvPr/>
          </p:nvSpPr>
          <p:spPr>
            <a:xfrm>
              <a:off x="10898640" y="675000"/>
              <a:ext cx="132588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28" name="Rectangle 14"/>
            <p:cNvSpPr/>
            <p:nvPr/>
          </p:nvSpPr>
          <p:spPr>
            <a:xfrm>
              <a:off x="0" y="675000"/>
              <a:ext cx="132588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29" name="TextBox 7"/>
          <p:cNvSpPr/>
          <p:nvPr/>
        </p:nvSpPr>
        <p:spPr>
          <a:xfrm>
            <a:off x="1430280" y="2965320"/>
            <a:ext cx="476172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1800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31 years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30" name="TextBox 8"/>
          <p:cNvSpPr/>
          <p:nvPr/>
        </p:nvSpPr>
        <p:spPr>
          <a:xfrm>
            <a:off x="7475760" y="948600"/>
            <a:ext cx="328680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74 years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31" name="Group 18"/>
          <p:cNvGrpSpPr/>
          <p:nvPr/>
        </p:nvGrpSpPr>
        <p:grpSpPr>
          <a:xfrm>
            <a:off x="1487160" y="5877360"/>
            <a:ext cx="9219960" cy="456840"/>
            <a:chOff x="1487160" y="5877360"/>
            <a:chExt cx="9219960" cy="456840"/>
          </a:xfrm>
        </p:grpSpPr>
        <p:sp>
          <p:nvSpPr>
            <p:cNvPr id="132" name="Freeform 7"/>
            <p:cNvSpPr/>
            <p:nvPr/>
          </p:nvSpPr>
          <p:spPr>
            <a:xfrm>
              <a:off x="1508760" y="5877360"/>
              <a:ext cx="9198360" cy="45000"/>
            </a:xfrm>
            <a:custGeom>
              <a:avLst/>
              <a:gdLst>
                <a:gd name="textAreaLeft" fmla="*/ 0 w 9198360"/>
                <a:gd name="textAreaRight" fmla="*/ 9199080 w 9198360"/>
                <a:gd name="textAreaTop" fmla="*/ 0 h 45000"/>
                <a:gd name="textAreaBottom" fmla="*/ 45720 h 45000"/>
              </a:gdLst>
              <a:ahLst/>
              <a:rect l="textAreaLeft" t="textAreaTop" r="textAreaRight" b="textAreaBottom"/>
              <a:pathLst>
                <a:path w="9038579" h="10060">
                  <a:moveTo>
                    <a:pt x="0" y="0"/>
                  </a:moveTo>
                  <a:lnTo>
                    <a:pt x="9038580" y="0"/>
                  </a:lnTo>
                </a:path>
              </a:pathLst>
            </a:custGeom>
            <a:noFill/>
            <a:ln w="19014">
              <a:solidFill>
                <a:srgbClr val="262626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720" bIns="72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grpSp>
          <p:nvGrpSpPr>
            <p:cNvPr id="133" name="Group 20"/>
            <p:cNvGrpSpPr/>
            <p:nvPr/>
          </p:nvGrpSpPr>
          <p:grpSpPr>
            <a:xfrm>
              <a:off x="1487160" y="5877360"/>
              <a:ext cx="865080" cy="456840"/>
              <a:chOff x="1487160" y="5877360"/>
              <a:chExt cx="865080" cy="456840"/>
            </a:xfrm>
          </p:grpSpPr>
          <p:sp>
            <p:nvSpPr>
              <p:cNvPr id="134" name="TextBox 11"/>
              <p:cNvSpPr/>
              <p:nvPr/>
            </p:nvSpPr>
            <p:spPr>
              <a:xfrm>
                <a:off x="1487160" y="5878080"/>
                <a:ext cx="865080" cy="4561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262626"/>
                    </a:solidFill>
                    <a:effectLst/>
                    <a:uFillTx/>
                    <a:latin typeface="Rubik Light"/>
                  </a:rPr>
                  <a:t>1800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135" name="Freeform 11"/>
              <p:cNvSpPr/>
              <p:nvPr/>
            </p:nvSpPr>
            <p:spPr>
              <a:xfrm>
                <a:off x="1587600" y="5877360"/>
                <a:ext cx="7920" cy="59760"/>
              </a:xfrm>
              <a:custGeom>
                <a:avLst/>
                <a:gdLst>
                  <a:gd name="textAreaLeft" fmla="*/ 0 w 7920"/>
                  <a:gd name="textAreaRight" fmla="*/ 8640 w 7920"/>
                  <a:gd name="textAreaTop" fmla="*/ 0 h 59760"/>
                  <a:gd name="textAreaBottom" fmla="*/ 60480 h 59760"/>
                </a:gdLst>
                <a:ahLst/>
                <a:rect l="textAreaLeft" t="textAreaTop" r="textAreaRight" b="textAreaBottom"/>
                <a:pathLst>
                  <a:path w="9514" h="60364">
                    <a:moveTo>
                      <a:pt x="149" y="530"/>
                    </a:moveTo>
                    <a:lnTo>
                      <a:pt x="149" y="60895"/>
                    </a:lnTo>
                  </a:path>
                </a:pathLst>
              </a:custGeom>
              <a:noFill/>
              <a:ln w="9507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15480" bIns="15480" anchor="ctr">
                <a:noAutofit/>
              </a:bodyPr>
              <a:p>
                <a:endParaRPr b="0" lang="en-SE" sz="1800" strike="noStrike" u="none">
                  <a:solidFill>
                    <a:schemeClr val="dk1"/>
                  </a:solidFill>
                  <a:effectLst/>
                  <a:uFillTx/>
                  <a:latin typeface="Calibri"/>
                </a:endParaRPr>
              </a:p>
            </p:txBody>
          </p:sp>
        </p:grpSp>
        <p:grpSp>
          <p:nvGrpSpPr>
            <p:cNvPr id="136" name="Group 21"/>
            <p:cNvGrpSpPr/>
            <p:nvPr/>
          </p:nvGrpSpPr>
          <p:grpSpPr>
            <a:xfrm>
              <a:off x="9353880" y="5877360"/>
              <a:ext cx="914040" cy="456840"/>
              <a:chOff x="9353880" y="5877360"/>
              <a:chExt cx="914040" cy="456840"/>
            </a:xfrm>
          </p:grpSpPr>
          <p:sp>
            <p:nvSpPr>
              <p:cNvPr id="137" name="TextBox 35"/>
              <p:cNvSpPr/>
              <p:nvPr/>
            </p:nvSpPr>
            <p:spPr>
              <a:xfrm>
                <a:off x="9353880" y="5878080"/>
                <a:ext cx="914040" cy="4561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262626"/>
                    </a:solidFill>
                    <a:effectLst/>
                    <a:uFillTx/>
                    <a:latin typeface="Rubik Light"/>
                  </a:rPr>
                  <a:t>2000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138" name="Freeform 20"/>
              <p:cNvSpPr/>
              <p:nvPr/>
            </p:nvSpPr>
            <p:spPr>
              <a:xfrm>
                <a:off x="9706320" y="5877360"/>
                <a:ext cx="7920" cy="59760"/>
              </a:xfrm>
              <a:custGeom>
                <a:avLst/>
                <a:gdLst>
                  <a:gd name="textAreaLeft" fmla="*/ 0 w 7920"/>
                  <a:gd name="textAreaRight" fmla="*/ 8640 w 7920"/>
                  <a:gd name="textAreaTop" fmla="*/ 0 h 59760"/>
                  <a:gd name="textAreaBottom" fmla="*/ 60480 h 59760"/>
                </a:gdLst>
                <a:ahLst/>
                <a:rect l="textAreaLeft" t="textAreaTop" r="textAreaRight" b="textAreaBottom"/>
                <a:pathLst>
                  <a:path w="9514" h="60364">
                    <a:moveTo>
                      <a:pt x="149" y="530"/>
                    </a:moveTo>
                    <a:lnTo>
                      <a:pt x="149" y="60895"/>
                    </a:lnTo>
                  </a:path>
                </a:pathLst>
              </a:custGeom>
              <a:noFill/>
              <a:ln w="9507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15480" bIns="15480" anchor="ctr">
                <a:noAutofit/>
              </a:bodyPr>
              <a:p>
                <a:endParaRPr b="0" lang="en-SE" sz="1800" strike="noStrike" u="none">
                  <a:solidFill>
                    <a:schemeClr val="dk1"/>
                  </a:solidFill>
                  <a:effectLst/>
                  <a:uFillTx/>
                  <a:latin typeface="Calibri"/>
                </a:endParaRPr>
              </a:p>
            </p:txBody>
          </p:sp>
        </p:grpSp>
        <p:grpSp>
          <p:nvGrpSpPr>
            <p:cNvPr id="139" name="Group 23"/>
            <p:cNvGrpSpPr/>
            <p:nvPr/>
          </p:nvGrpSpPr>
          <p:grpSpPr>
            <a:xfrm>
              <a:off x="5429880" y="5877360"/>
              <a:ext cx="851040" cy="456840"/>
              <a:chOff x="5429880" y="5877360"/>
              <a:chExt cx="851040" cy="456840"/>
            </a:xfrm>
          </p:grpSpPr>
          <p:sp>
            <p:nvSpPr>
              <p:cNvPr id="140" name="TextBox 37"/>
              <p:cNvSpPr/>
              <p:nvPr/>
            </p:nvSpPr>
            <p:spPr>
              <a:xfrm>
                <a:off x="5429880" y="5878080"/>
                <a:ext cx="851040" cy="4561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262626"/>
                    </a:solidFill>
                    <a:effectLst/>
                    <a:uFillTx/>
                    <a:latin typeface="Rubik Light"/>
                  </a:rPr>
                  <a:t>1900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141" name="Freeform 22"/>
              <p:cNvSpPr/>
              <p:nvPr/>
            </p:nvSpPr>
            <p:spPr>
              <a:xfrm>
                <a:off x="5782320" y="5877360"/>
                <a:ext cx="7920" cy="59760"/>
              </a:xfrm>
              <a:custGeom>
                <a:avLst/>
                <a:gdLst>
                  <a:gd name="textAreaLeft" fmla="*/ 0 w 7920"/>
                  <a:gd name="textAreaRight" fmla="*/ 8640 w 7920"/>
                  <a:gd name="textAreaTop" fmla="*/ 0 h 59760"/>
                  <a:gd name="textAreaBottom" fmla="*/ 60480 h 59760"/>
                </a:gdLst>
                <a:ahLst/>
                <a:rect l="textAreaLeft" t="textAreaTop" r="textAreaRight" b="textAreaBottom"/>
                <a:pathLst>
                  <a:path w="9514" h="60364">
                    <a:moveTo>
                      <a:pt x="149" y="530"/>
                    </a:moveTo>
                    <a:lnTo>
                      <a:pt x="149" y="60895"/>
                    </a:lnTo>
                  </a:path>
                </a:pathLst>
              </a:custGeom>
              <a:noFill/>
              <a:ln w="9507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15480" bIns="15480" anchor="ctr">
                <a:noAutofit/>
              </a:bodyPr>
              <a:p>
                <a:endParaRPr b="0" lang="en-SE" sz="1800" strike="noStrike" u="none">
                  <a:solidFill>
                    <a:schemeClr val="dk1"/>
                  </a:solidFill>
                  <a:effectLst/>
                  <a:uFillTx/>
                  <a:latin typeface="Calibri"/>
                </a:endParaRPr>
              </a:p>
            </p:txBody>
          </p:sp>
        </p:grpSp>
        <p:grpSp>
          <p:nvGrpSpPr>
            <p:cNvPr id="142" name="Group 24"/>
            <p:cNvGrpSpPr/>
            <p:nvPr/>
          </p:nvGrpSpPr>
          <p:grpSpPr>
            <a:xfrm>
              <a:off x="7397280" y="5877360"/>
              <a:ext cx="837720" cy="456840"/>
              <a:chOff x="7397280" y="5877360"/>
              <a:chExt cx="837720" cy="456840"/>
            </a:xfrm>
          </p:grpSpPr>
          <p:sp>
            <p:nvSpPr>
              <p:cNvPr id="143" name="TextBox 42"/>
              <p:cNvSpPr/>
              <p:nvPr/>
            </p:nvSpPr>
            <p:spPr>
              <a:xfrm>
                <a:off x="7397280" y="5878080"/>
                <a:ext cx="837720" cy="4561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262626"/>
                    </a:solidFill>
                    <a:effectLst/>
                    <a:uFillTx/>
                    <a:latin typeface="Rubik Light"/>
                  </a:rPr>
                  <a:t>1950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144" name="Freeform 23"/>
              <p:cNvSpPr/>
              <p:nvPr/>
            </p:nvSpPr>
            <p:spPr>
              <a:xfrm>
                <a:off x="7749360" y="5877360"/>
                <a:ext cx="7920" cy="59760"/>
              </a:xfrm>
              <a:custGeom>
                <a:avLst/>
                <a:gdLst>
                  <a:gd name="textAreaLeft" fmla="*/ 0 w 7920"/>
                  <a:gd name="textAreaRight" fmla="*/ 8640 w 7920"/>
                  <a:gd name="textAreaTop" fmla="*/ 0 h 59760"/>
                  <a:gd name="textAreaBottom" fmla="*/ 60480 h 59760"/>
                </a:gdLst>
                <a:ahLst/>
                <a:rect l="textAreaLeft" t="textAreaTop" r="textAreaRight" b="textAreaBottom"/>
                <a:pathLst>
                  <a:path w="9514" h="60364">
                    <a:moveTo>
                      <a:pt x="149" y="530"/>
                    </a:moveTo>
                    <a:lnTo>
                      <a:pt x="149" y="60895"/>
                    </a:lnTo>
                  </a:path>
                </a:pathLst>
              </a:custGeom>
              <a:noFill/>
              <a:ln w="9507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15480" bIns="15480" anchor="ctr">
                <a:noAutofit/>
              </a:bodyPr>
              <a:p>
                <a:endParaRPr b="0" lang="en-SE" sz="1800" strike="noStrike" u="none">
                  <a:solidFill>
                    <a:schemeClr val="dk1"/>
                  </a:solidFill>
                  <a:effectLst/>
                  <a:uFillTx/>
                  <a:latin typeface="Calibri"/>
                </a:endParaRPr>
              </a:p>
            </p:txBody>
          </p:sp>
        </p:grpSp>
        <p:grpSp>
          <p:nvGrpSpPr>
            <p:cNvPr id="145" name="Group 26"/>
            <p:cNvGrpSpPr/>
            <p:nvPr/>
          </p:nvGrpSpPr>
          <p:grpSpPr>
            <a:xfrm>
              <a:off x="3461400" y="5877360"/>
              <a:ext cx="851760" cy="456840"/>
              <a:chOff x="3461400" y="5877360"/>
              <a:chExt cx="851760" cy="456840"/>
            </a:xfrm>
          </p:grpSpPr>
          <p:sp>
            <p:nvSpPr>
              <p:cNvPr id="146" name="TextBox 45"/>
              <p:cNvSpPr/>
              <p:nvPr/>
            </p:nvSpPr>
            <p:spPr>
              <a:xfrm>
                <a:off x="3461400" y="5878080"/>
                <a:ext cx="851760" cy="4561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262626"/>
                    </a:solidFill>
                    <a:effectLst/>
                    <a:uFillTx/>
                    <a:latin typeface="Rubik Light"/>
                  </a:rPr>
                  <a:t>1850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147" name="Freeform 25"/>
              <p:cNvSpPr/>
              <p:nvPr/>
            </p:nvSpPr>
            <p:spPr>
              <a:xfrm>
                <a:off x="3813480" y="5877360"/>
                <a:ext cx="7920" cy="59760"/>
              </a:xfrm>
              <a:custGeom>
                <a:avLst/>
                <a:gdLst>
                  <a:gd name="textAreaLeft" fmla="*/ 0 w 7920"/>
                  <a:gd name="textAreaRight" fmla="*/ 8640 w 7920"/>
                  <a:gd name="textAreaTop" fmla="*/ 0 h 59760"/>
                  <a:gd name="textAreaBottom" fmla="*/ 60480 h 59760"/>
                </a:gdLst>
                <a:ahLst/>
                <a:rect l="textAreaLeft" t="textAreaTop" r="textAreaRight" b="textAreaBottom"/>
                <a:pathLst>
                  <a:path w="9514" h="60364">
                    <a:moveTo>
                      <a:pt x="149" y="530"/>
                    </a:moveTo>
                    <a:lnTo>
                      <a:pt x="149" y="60895"/>
                    </a:lnTo>
                  </a:path>
                </a:pathLst>
              </a:custGeom>
              <a:noFill/>
              <a:ln w="9507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15480" bIns="15480" anchor="ctr">
                <a:noAutofit/>
              </a:bodyPr>
              <a:p>
                <a:endParaRPr b="0" lang="en-SE" sz="1800" strike="noStrike" u="none">
                  <a:solidFill>
                    <a:schemeClr val="dk1"/>
                  </a:solidFill>
                  <a:effectLst/>
                  <a:uFillTx/>
                  <a:latin typeface="Calibri"/>
                </a:endParaRPr>
              </a:p>
            </p:txBody>
          </p:sp>
        </p:grpSp>
      </p:grpSp>
      <p:sp>
        <p:nvSpPr>
          <p:cNvPr id="148" name="Rectangle 15"/>
          <p:cNvSpPr/>
          <p:nvPr/>
        </p:nvSpPr>
        <p:spPr>
          <a:xfrm rot="16200000">
            <a:off x="5884200" y="525960"/>
            <a:ext cx="510120" cy="12206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49" name="TextBox 48"/>
          <p:cNvSpPr/>
          <p:nvPr/>
        </p:nvSpPr>
        <p:spPr>
          <a:xfrm>
            <a:off x="10162440" y="6631200"/>
            <a:ext cx="212688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gapminder.org/49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0" name="TextBox 51"/>
          <p:cNvSpPr/>
          <p:nvPr/>
        </p:nvSpPr>
        <p:spPr>
          <a:xfrm>
            <a:off x="0" y="6624720"/>
            <a:ext cx="381636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Gapminder, based on IHME and UN Population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1" name="TextBox 56"/>
          <p:cNvSpPr/>
          <p:nvPr/>
        </p:nvSpPr>
        <p:spPr>
          <a:xfrm rot="16200000">
            <a:off x="6456960" y="1247760"/>
            <a:ext cx="3212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Great Leap F.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2" name="TextBox 57"/>
          <p:cNvSpPr/>
          <p:nvPr/>
        </p:nvSpPr>
        <p:spPr>
          <a:xfrm rot="16200000">
            <a:off x="9541800" y="3191400"/>
            <a:ext cx="192852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2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COVID-19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3" name=""/>
          <p:cNvSpPr/>
          <p:nvPr/>
        </p:nvSpPr>
        <p:spPr>
          <a:xfrm>
            <a:off x="12797280" y="-2052720"/>
            <a:ext cx="5713920" cy="3532680"/>
          </a:xfrm>
          <a:custGeom>
            <a:avLst/>
            <a:gdLst>
              <a:gd name="textAreaLeft" fmla="*/ 0 w 5713920"/>
              <a:gd name="textAreaRight" fmla="*/ 5714280 w 5713920"/>
              <a:gd name="textAreaTop" fmla="*/ 0 h 3532680"/>
              <a:gd name="textAreaBottom" fmla="*/ 3533040 h 3532680"/>
            </a:gdLst>
            <a:ahLst/>
            <a:rect l="textAreaLeft" t="textAreaTop" r="textAreaRight" b="textAreaBottom"/>
            <a:pathLst>
              <a:path w="15873" h="9814">
                <a:moveTo>
                  <a:pt x="0" y="0"/>
                </a:moveTo>
                <a:lnTo>
                  <a:pt x="15873" y="0"/>
                </a:lnTo>
                <a:lnTo>
                  <a:pt x="15873" y="9814"/>
                </a:lnTo>
                <a:lnTo>
                  <a:pt x="0" y="981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4" name=""/>
          <p:cNvSpPr/>
          <p:nvPr/>
        </p:nvSpPr>
        <p:spPr>
          <a:xfrm>
            <a:off x="13487760" y="-15145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5" name=""/>
          <p:cNvSpPr/>
          <p:nvPr/>
        </p:nvSpPr>
        <p:spPr>
          <a:xfrm>
            <a:off x="14573520" y="-15145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6" name=""/>
          <p:cNvSpPr/>
          <p:nvPr/>
        </p:nvSpPr>
        <p:spPr>
          <a:xfrm>
            <a:off x="15649920" y="-15145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7" name=""/>
          <p:cNvSpPr/>
          <p:nvPr/>
        </p:nvSpPr>
        <p:spPr>
          <a:xfrm>
            <a:off x="16735320" y="-15145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8" name=""/>
          <p:cNvSpPr/>
          <p:nvPr/>
        </p:nvSpPr>
        <p:spPr>
          <a:xfrm>
            <a:off x="17811360" y="-15145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9" name=""/>
          <p:cNvSpPr/>
          <p:nvPr/>
        </p:nvSpPr>
        <p:spPr>
          <a:xfrm>
            <a:off x="13487760" y="847080"/>
            <a:ext cx="4847400" cy="360"/>
          </a:xfrm>
          <a:prstGeom prst="line">
            <a:avLst/>
          </a:prstGeom>
          <a:ln w="9360">
            <a:solidFill>
              <a:srgbClr val="33333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0" name=""/>
          <p:cNvSpPr/>
          <p:nvPr/>
        </p:nvSpPr>
        <p:spPr>
          <a:xfrm>
            <a:off x="13487760" y="256320"/>
            <a:ext cx="484740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1" name=""/>
          <p:cNvSpPr/>
          <p:nvPr/>
        </p:nvSpPr>
        <p:spPr>
          <a:xfrm>
            <a:off x="13487760" y="-333720"/>
            <a:ext cx="484740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2" name=""/>
          <p:cNvSpPr/>
          <p:nvPr/>
        </p:nvSpPr>
        <p:spPr>
          <a:xfrm>
            <a:off x="13487760" y="-924120"/>
            <a:ext cx="484740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3" name=""/>
          <p:cNvSpPr/>
          <p:nvPr/>
        </p:nvSpPr>
        <p:spPr>
          <a:xfrm>
            <a:off x="13487760" y="-1514520"/>
            <a:ext cx="484740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4" name=""/>
          <p:cNvSpPr/>
          <p:nvPr/>
        </p:nvSpPr>
        <p:spPr>
          <a:xfrm>
            <a:off x="1463760" y="2250000"/>
            <a:ext cx="9244080" cy="2454840"/>
          </a:xfrm>
          <a:custGeom>
            <a:avLst/>
            <a:gdLst>
              <a:gd name="textAreaLeft" fmla="*/ 0 w 9244080"/>
              <a:gd name="textAreaRight" fmla="*/ 9244440 w 9244080"/>
              <a:gd name="textAreaTop" fmla="*/ 0 h 2454840"/>
              <a:gd name="textAreaBottom" fmla="*/ 2455200 h 2454840"/>
            </a:gdLst>
            <a:ahLst/>
            <a:rect l="textAreaLeft" t="textAreaTop" r="textAreaRight" b="textAreaBottom"/>
            <a:pathLst>
              <a:path fill="none" w="25679" h="6820">
                <a:moveTo>
                  <a:pt x="0" y="5985"/>
                </a:moveTo>
                <a:lnTo>
                  <a:pt x="114" y="5975"/>
                </a:lnTo>
                <a:lnTo>
                  <a:pt x="229" y="5990"/>
                </a:lnTo>
                <a:lnTo>
                  <a:pt x="343" y="6035"/>
                </a:lnTo>
                <a:lnTo>
                  <a:pt x="457" y="6045"/>
                </a:lnTo>
                <a:lnTo>
                  <a:pt x="572" y="5967"/>
                </a:lnTo>
                <a:lnTo>
                  <a:pt x="686" y="5965"/>
                </a:lnTo>
                <a:lnTo>
                  <a:pt x="801" y="5972"/>
                </a:lnTo>
                <a:lnTo>
                  <a:pt x="915" y="5977"/>
                </a:lnTo>
                <a:lnTo>
                  <a:pt x="1032" y="5974"/>
                </a:lnTo>
                <a:lnTo>
                  <a:pt x="1146" y="5960"/>
                </a:lnTo>
                <a:lnTo>
                  <a:pt x="1260" y="5962"/>
                </a:lnTo>
                <a:lnTo>
                  <a:pt x="1375" y="6044"/>
                </a:lnTo>
                <a:lnTo>
                  <a:pt x="1489" y="5970"/>
                </a:lnTo>
                <a:lnTo>
                  <a:pt x="1604" y="5977"/>
                </a:lnTo>
                <a:lnTo>
                  <a:pt x="1718" y="5945"/>
                </a:lnTo>
                <a:lnTo>
                  <a:pt x="1833" y="5930"/>
                </a:lnTo>
                <a:lnTo>
                  <a:pt x="1947" y="5928"/>
                </a:lnTo>
                <a:lnTo>
                  <a:pt x="2062" y="5933"/>
                </a:lnTo>
                <a:lnTo>
                  <a:pt x="2178" y="5937"/>
                </a:lnTo>
                <a:lnTo>
                  <a:pt x="2292" y="5923"/>
                </a:lnTo>
                <a:lnTo>
                  <a:pt x="2407" y="5917"/>
                </a:lnTo>
                <a:lnTo>
                  <a:pt x="2521" y="5920"/>
                </a:lnTo>
                <a:lnTo>
                  <a:pt x="2636" y="5915"/>
                </a:lnTo>
                <a:lnTo>
                  <a:pt x="2750" y="5920"/>
                </a:lnTo>
                <a:lnTo>
                  <a:pt x="2865" y="5918"/>
                </a:lnTo>
                <a:lnTo>
                  <a:pt x="2979" y="5922"/>
                </a:lnTo>
                <a:lnTo>
                  <a:pt x="3093" y="5910"/>
                </a:lnTo>
                <a:lnTo>
                  <a:pt x="3210" y="5920"/>
                </a:lnTo>
                <a:lnTo>
                  <a:pt x="3324" y="5917"/>
                </a:lnTo>
                <a:lnTo>
                  <a:pt x="3439" y="5910"/>
                </a:lnTo>
                <a:lnTo>
                  <a:pt x="3553" y="5915"/>
                </a:lnTo>
                <a:lnTo>
                  <a:pt x="3668" y="5989"/>
                </a:lnTo>
                <a:lnTo>
                  <a:pt x="3782" y="5999"/>
                </a:lnTo>
                <a:lnTo>
                  <a:pt x="3896" y="5925"/>
                </a:lnTo>
                <a:lnTo>
                  <a:pt x="4011" y="5905"/>
                </a:lnTo>
                <a:lnTo>
                  <a:pt x="4125" y="5898"/>
                </a:lnTo>
                <a:lnTo>
                  <a:pt x="4240" y="5943"/>
                </a:lnTo>
                <a:lnTo>
                  <a:pt x="4356" y="5949"/>
                </a:lnTo>
                <a:lnTo>
                  <a:pt x="4471" y="5897"/>
                </a:lnTo>
                <a:lnTo>
                  <a:pt x="4585" y="5900"/>
                </a:lnTo>
                <a:lnTo>
                  <a:pt x="4699" y="5892"/>
                </a:lnTo>
                <a:lnTo>
                  <a:pt x="4814" y="5897"/>
                </a:lnTo>
                <a:lnTo>
                  <a:pt x="4928" y="5890"/>
                </a:lnTo>
                <a:lnTo>
                  <a:pt x="5043" y="5883"/>
                </a:lnTo>
                <a:lnTo>
                  <a:pt x="5157" y="5875"/>
                </a:lnTo>
                <a:lnTo>
                  <a:pt x="5272" y="5913"/>
                </a:lnTo>
                <a:lnTo>
                  <a:pt x="5388" y="5917"/>
                </a:lnTo>
                <a:lnTo>
                  <a:pt x="5503" y="5967"/>
                </a:lnTo>
                <a:lnTo>
                  <a:pt x="5617" y="5945"/>
                </a:lnTo>
                <a:lnTo>
                  <a:pt x="5731" y="5885"/>
                </a:lnTo>
                <a:lnTo>
                  <a:pt x="5846" y="5922"/>
                </a:lnTo>
                <a:lnTo>
                  <a:pt x="5960" y="5962"/>
                </a:lnTo>
                <a:lnTo>
                  <a:pt x="6075" y="5997"/>
                </a:lnTo>
                <a:lnTo>
                  <a:pt x="6189" y="6066"/>
                </a:lnTo>
                <a:lnTo>
                  <a:pt x="6304" y="6094"/>
                </a:lnTo>
                <a:lnTo>
                  <a:pt x="6418" y="6101"/>
                </a:lnTo>
                <a:lnTo>
                  <a:pt x="6534" y="6071"/>
                </a:lnTo>
                <a:lnTo>
                  <a:pt x="6649" y="6035"/>
                </a:lnTo>
                <a:lnTo>
                  <a:pt x="6763" y="6012"/>
                </a:lnTo>
                <a:lnTo>
                  <a:pt x="6878" y="5995"/>
                </a:lnTo>
                <a:lnTo>
                  <a:pt x="6992" y="6005"/>
                </a:lnTo>
                <a:lnTo>
                  <a:pt x="7107" y="5883"/>
                </a:lnTo>
                <a:lnTo>
                  <a:pt x="7221" y="5860"/>
                </a:lnTo>
                <a:lnTo>
                  <a:pt x="7336" y="5852"/>
                </a:lnTo>
                <a:lnTo>
                  <a:pt x="7450" y="5830"/>
                </a:lnTo>
                <a:lnTo>
                  <a:pt x="7566" y="5927"/>
                </a:lnTo>
                <a:lnTo>
                  <a:pt x="7681" y="5783"/>
                </a:lnTo>
                <a:lnTo>
                  <a:pt x="7795" y="5805"/>
                </a:lnTo>
                <a:lnTo>
                  <a:pt x="7910" y="5890"/>
                </a:lnTo>
                <a:lnTo>
                  <a:pt x="8024" y="5768"/>
                </a:lnTo>
                <a:lnTo>
                  <a:pt x="8139" y="5801"/>
                </a:lnTo>
                <a:lnTo>
                  <a:pt x="8253" y="5744"/>
                </a:lnTo>
                <a:lnTo>
                  <a:pt x="8367" y="5713"/>
                </a:lnTo>
                <a:lnTo>
                  <a:pt x="8482" y="5694"/>
                </a:lnTo>
                <a:lnTo>
                  <a:pt x="8596" y="5701"/>
                </a:lnTo>
                <a:lnTo>
                  <a:pt x="8713" y="5908"/>
                </a:lnTo>
                <a:lnTo>
                  <a:pt x="8827" y="5989"/>
                </a:lnTo>
                <a:lnTo>
                  <a:pt x="8942" y="6071"/>
                </a:lnTo>
                <a:lnTo>
                  <a:pt x="9056" y="5766"/>
                </a:lnTo>
                <a:lnTo>
                  <a:pt x="9170" y="5648"/>
                </a:lnTo>
                <a:lnTo>
                  <a:pt x="9285" y="5611"/>
                </a:lnTo>
                <a:lnTo>
                  <a:pt x="9399" y="5631"/>
                </a:lnTo>
                <a:lnTo>
                  <a:pt x="9514" y="5606"/>
                </a:lnTo>
                <a:lnTo>
                  <a:pt x="9628" y="5577"/>
                </a:lnTo>
                <a:lnTo>
                  <a:pt x="9743" y="5571"/>
                </a:lnTo>
                <a:lnTo>
                  <a:pt x="9859" y="5552"/>
                </a:lnTo>
                <a:lnTo>
                  <a:pt x="9973" y="5539"/>
                </a:lnTo>
                <a:lnTo>
                  <a:pt x="10088" y="5551"/>
                </a:lnTo>
                <a:lnTo>
                  <a:pt x="10202" y="5566"/>
                </a:lnTo>
                <a:lnTo>
                  <a:pt x="10317" y="5576"/>
                </a:lnTo>
                <a:lnTo>
                  <a:pt x="10431" y="5616"/>
                </a:lnTo>
                <a:lnTo>
                  <a:pt x="10546" y="5636"/>
                </a:lnTo>
                <a:lnTo>
                  <a:pt x="10660" y="5514"/>
                </a:lnTo>
                <a:lnTo>
                  <a:pt x="10775" y="5475"/>
                </a:lnTo>
                <a:lnTo>
                  <a:pt x="10891" y="5479"/>
                </a:lnTo>
                <a:lnTo>
                  <a:pt x="11005" y="5475"/>
                </a:lnTo>
                <a:lnTo>
                  <a:pt x="11120" y="5519"/>
                </a:lnTo>
                <a:lnTo>
                  <a:pt x="11234" y="5365"/>
                </a:lnTo>
                <a:lnTo>
                  <a:pt x="11349" y="5402"/>
                </a:lnTo>
                <a:lnTo>
                  <a:pt x="11463" y="5529"/>
                </a:lnTo>
                <a:lnTo>
                  <a:pt x="11578" y="5375"/>
                </a:lnTo>
                <a:lnTo>
                  <a:pt x="11692" y="5333"/>
                </a:lnTo>
                <a:lnTo>
                  <a:pt x="11806" y="5301"/>
                </a:lnTo>
                <a:lnTo>
                  <a:pt x="11921" y="5330"/>
                </a:lnTo>
                <a:lnTo>
                  <a:pt x="12037" y="5320"/>
                </a:lnTo>
                <a:lnTo>
                  <a:pt x="12152" y="5296"/>
                </a:lnTo>
                <a:lnTo>
                  <a:pt x="12266" y="5335"/>
                </a:lnTo>
                <a:lnTo>
                  <a:pt x="12381" y="5196"/>
                </a:lnTo>
                <a:lnTo>
                  <a:pt x="12495" y="5168"/>
                </a:lnTo>
                <a:lnTo>
                  <a:pt x="12609" y="5149"/>
                </a:lnTo>
                <a:lnTo>
                  <a:pt x="12724" y="5127"/>
                </a:lnTo>
                <a:lnTo>
                  <a:pt x="12838" y="5054"/>
                </a:lnTo>
                <a:lnTo>
                  <a:pt x="12953" y="5059"/>
                </a:lnTo>
                <a:lnTo>
                  <a:pt x="13069" y="5122"/>
                </a:lnTo>
                <a:lnTo>
                  <a:pt x="13184" y="5221"/>
                </a:lnTo>
                <a:lnTo>
                  <a:pt x="13298" y="5199"/>
                </a:lnTo>
                <a:lnTo>
                  <a:pt x="13412" y="5204"/>
                </a:lnTo>
                <a:lnTo>
                  <a:pt x="13527" y="6820"/>
                </a:lnTo>
                <a:lnTo>
                  <a:pt x="13641" y="5097"/>
                </a:lnTo>
                <a:lnTo>
                  <a:pt x="13756" y="5064"/>
                </a:lnTo>
                <a:lnTo>
                  <a:pt x="13870" y="4955"/>
                </a:lnTo>
                <a:lnTo>
                  <a:pt x="13985" y="4905"/>
                </a:lnTo>
                <a:lnTo>
                  <a:pt x="14099" y="4775"/>
                </a:lnTo>
                <a:lnTo>
                  <a:pt x="14215" y="4711"/>
                </a:lnTo>
                <a:lnTo>
                  <a:pt x="14330" y="4693"/>
                </a:lnTo>
                <a:lnTo>
                  <a:pt x="14444" y="4617"/>
                </a:lnTo>
                <a:lnTo>
                  <a:pt x="14559" y="4830"/>
                </a:lnTo>
                <a:lnTo>
                  <a:pt x="14673" y="4512"/>
                </a:lnTo>
                <a:lnTo>
                  <a:pt x="14788" y="4631"/>
                </a:lnTo>
                <a:lnTo>
                  <a:pt x="14902" y="4410"/>
                </a:lnTo>
                <a:lnTo>
                  <a:pt x="15017" y="4378"/>
                </a:lnTo>
                <a:lnTo>
                  <a:pt x="15131" y="4365"/>
                </a:lnTo>
                <a:lnTo>
                  <a:pt x="15247" y="4485"/>
                </a:lnTo>
                <a:lnTo>
                  <a:pt x="15362" y="4199"/>
                </a:lnTo>
                <a:lnTo>
                  <a:pt x="15476" y="4116"/>
                </a:lnTo>
                <a:lnTo>
                  <a:pt x="15591" y="4064"/>
                </a:lnTo>
                <a:lnTo>
                  <a:pt x="15705" y="4119"/>
                </a:lnTo>
                <a:lnTo>
                  <a:pt x="15820" y="4057"/>
                </a:lnTo>
                <a:lnTo>
                  <a:pt x="15934" y="4004"/>
                </a:lnTo>
                <a:lnTo>
                  <a:pt x="16048" y="4039"/>
                </a:lnTo>
                <a:lnTo>
                  <a:pt x="16163" y="4251"/>
                </a:lnTo>
                <a:lnTo>
                  <a:pt x="16277" y="4428"/>
                </a:lnTo>
                <a:lnTo>
                  <a:pt x="16394" y="4664"/>
                </a:lnTo>
                <a:lnTo>
                  <a:pt x="16508" y="4427"/>
                </a:lnTo>
                <a:lnTo>
                  <a:pt x="16623" y="4208"/>
                </a:lnTo>
                <a:lnTo>
                  <a:pt x="16737" y="3572"/>
                </a:lnTo>
                <a:lnTo>
                  <a:pt x="16852" y="3589"/>
                </a:lnTo>
                <a:lnTo>
                  <a:pt x="16966" y="3218"/>
                </a:lnTo>
                <a:lnTo>
                  <a:pt x="17080" y="3079"/>
                </a:lnTo>
                <a:lnTo>
                  <a:pt x="17195" y="2910"/>
                </a:lnTo>
                <a:lnTo>
                  <a:pt x="17309" y="2851"/>
                </a:lnTo>
                <a:lnTo>
                  <a:pt x="17424" y="2751"/>
                </a:lnTo>
                <a:lnTo>
                  <a:pt x="17540" y="2681"/>
                </a:lnTo>
                <a:lnTo>
                  <a:pt x="17655" y="2617"/>
                </a:lnTo>
                <a:lnTo>
                  <a:pt x="17769" y="2562"/>
                </a:lnTo>
                <a:lnTo>
                  <a:pt x="17883" y="2519"/>
                </a:lnTo>
                <a:lnTo>
                  <a:pt x="17998" y="2492"/>
                </a:lnTo>
                <a:lnTo>
                  <a:pt x="18112" y="2632"/>
                </a:lnTo>
                <a:lnTo>
                  <a:pt x="18227" y="2841"/>
                </a:lnTo>
                <a:lnTo>
                  <a:pt x="18341" y="3206"/>
                </a:lnTo>
                <a:lnTo>
                  <a:pt x="18456" y="2780"/>
                </a:lnTo>
                <a:lnTo>
                  <a:pt x="18572" y="2383"/>
                </a:lnTo>
                <a:lnTo>
                  <a:pt x="18686" y="2238"/>
                </a:lnTo>
                <a:lnTo>
                  <a:pt x="18801" y="2178"/>
                </a:lnTo>
                <a:lnTo>
                  <a:pt x="18915" y="2178"/>
                </a:lnTo>
                <a:lnTo>
                  <a:pt x="19030" y="2132"/>
                </a:lnTo>
                <a:lnTo>
                  <a:pt x="19144" y="2101"/>
                </a:lnTo>
                <a:lnTo>
                  <a:pt x="19259" y="2047"/>
                </a:lnTo>
                <a:lnTo>
                  <a:pt x="19373" y="2010"/>
                </a:lnTo>
                <a:lnTo>
                  <a:pt x="19488" y="1979"/>
                </a:lnTo>
                <a:lnTo>
                  <a:pt x="19602" y="1927"/>
                </a:lnTo>
                <a:lnTo>
                  <a:pt x="19718" y="1868"/>
                </a:lnTo>
                <a:lnTo>
                  <a:pt x="19833" y="1808"/>
                </a:lnTo>
                <a:lnTo>
                  <a:pt x="19947" y="1766"/>
                </a:lnTo>
                <a:lnTo>
                  <a:pt x="20062" y="1726"/>
                </a:lnTo>
                <a:lnTo>
                  <a:pt x="20176" y="1698"/>
                </a:lnTo>
                <a:lnTo>
                  <a:pt x="20291" y="1627"/>
                </a:lnTo>
                <a:lnTo>
                  <a:pt x="20405" y="1576"/>
                </a:lnTo>
                <a:lnTo>
                  <a:pt x="20519" y="1524"/>
                </a:lnTo>
                <a:lnTo>
                  <a:pt x="20634" y="1482"/>
                </a:lnTo>
                <a:lnTo>
                  <a:pt x="20750" y="1445"/>
                </a:lnTo>
                <a:lnTo>
                  <a:pt x="20865" y="1395"/>
                </a:lnTo>
                <a:lnTo>
                  <a:pt x="20979" y="1365"/>
                </a:lnTo>
                <a:lnTo>
                  <a:pt x="21094" y="1333"/>
                </a:lnTo>
                <a:lnTo>
                  <a:pt x="21208" y="1290"/>
                </a:lnTo>
                <a:lnTo>
                  <a:pt x="21322" y="1233"/>
                </a:lnTo>
                <a:lnTo>
                  <a:pt x="21437" y="1196"/>
                </a:lnTo>
                <a:lnTo>
                  <a:pt x="21551" y="1166"/>
                </a:lnTo>
                <a:lnTo>
                  <a:pt x="21666" y="1132"/>
                </a:lnTo>
                <a:lnTo>
                  <a:pt x="21780" y="1101"/>
                </a:lnTo>
                <a:lnTo>
                  <a:pt x="21897" y="1082"/>
                </a:lnTo>
                <a:lnTo>
                  <a:pt x="22011" y="1056"/>
                </a:lnTo>
                <a:lnTo>
                  <a:pt x="22125" y="1039"/>
                </a:lnTo>
                <a:lnTo>
                  <a:pt x="22240" y="1019"/>
                </a:lnTo>
                <a:lnTo>
                  <a:pt x="22354" y="989"/>
                </a:lnTo>
                <a:lnTo>
                  <a:pt x="22469" y="953"/>
                </a:lnTo>
                <a:lnTo>
                  <a:pt x="22583" y="925"/>
                </a:lnTo>
                <a:lnTo>
                  <a:pt x="22698" y="900"/>
                </a:lnTo>
                <a:lnTo>
                  <a:pt x="22812" y="877"/>
                </a:lnTo>
                <a:lnTo>
                  <a:pt x="22928" y="845"/>
                </a:lnTo>
                <a:lnTo>
                  <a:pt x="23043" y="810"/>
                </a:lnTo>
                <a:lnTo>
                  <a:pt x="23157" y="778"/>
                </a:lnTo>
                <a:lnTo>
                  <a:pt x="23272" y="739"/>
                </a:lnTo>
                <a:lnTo>
                  <a:pt x="23386" y="703"/>
                </a:lnTo>
                <a:lnTo>
                  <a:pt x="23501" y="659"/>
                </a:lnTo>
                <a:lnTo>
                  <a:pt x="23615" y="606"/>
                </a:lnTo>
                <a:lnTo>
                  <a:pt x="23730" y="557"/>
                </a:lnTo>
                <a:lnTo>
                  <a:pt x="23844" y="530"/>
                </a:lnTo>
                <a:lnTo>
                  <a:pt x="23958" y="472"/>
                </a:lnTo>
                <a:lnTo>
                  <a:pt x="24075" y="435"/>
                </a:lnTo>
                <a:lnTo>
                  <a:pt x="24189" y="388"/>
                </a:lnTo>
                <a:lnTo>
                  <a:pt x="24304" y="343"/>
                </a:lnTo>
                <a:lnTo>
                  <a:pt x="24418" y="305"/>
                </a:lnTo>
                <a:lnTo>
                  <a:pt x="24533" y="266"/>
                </a:lnTo>
                <a:lnTo>
                  <a:pt x="24647" y="231"/>
                </a:lnTo>
                <a:lnTo>
                  <a:pt x="24761" y="196"/>
                </a:lnTo>
                <a:lnTo>
                  <a:pt x="24876" y="159"/>
                </a:lnTo>
                <a:lnTo>
                  <a:pt x="24990" y="132"/>
                </a:lnTo>
                <a:lnTo>
                  <a:pt x="25105" y="104"/>
                </a:lnTo>
                <a:lnTo>
                  <a:pt x="25221" y="218"/>
                </a:lnTo>
                <a:lnTo>
                  <a:pt x="25336" y="338"/>
                </a:lnTo>
                <a:lnTo>
                  <a:pt x="25450" y="248"/>
                </a:lnTo>
                <a:lnTo>
                  <a:pt x="25565" y="44"/>
                </a:lnTo>
                <a:lnTo>
                  <a:pt x="25679" y="0"/>
                </a:lnTo>
              </a:path>
            </a:pathLst>
          </a:custGeom>
          <a:noFill/>
          <a:ln w="57240">
            <a:solidFill>
              <a:srgbClr val="05b050"/>
            </a:solidFill>
            <a:miter/>
            <a:headEnd len="med" type="oval" w="med"/>
          </a:ln>
        </p:spPr>
        <p:style>
          <a:lnRef idx="0"/>
          <a:fillRef idx="0"/>
          <a:effectRef idx="0"/>
          <a:fontRef idx="minor"/>
        </p:style>
        <p:txBody>
          <a:bodyPr lIns="117720" rIns="117720" tIns="72720" bIns="7272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"/>
          <p:cNvSpPr/>
          <p:nvPr/>
        </p:nvSpPr>
        <p:spPr>
          <a:xfrm>
            <a:off x="1500480" y="2286000"/>
            <a:ext cx="9207360" cy="3600000"/>
          </a:xfrm>
          <a:custGeom>
            <a:avLst/>
            <a:gdLst>
              <a:gd name="textAreaLeft" fmla="*/ 0 w 9207360"/>
              <a:gd name="textAreaRight" fmla="*/ 9207720 w 9207360"/>
              <a:gd name="textAreaTop" fmla="*/ 0 h 3600000"/>
              <a:gd name="textAreaBottom" fmla="*/ 3600360 h 3600000"/>
            </a:gdLst>
            <a:ahLst/>
            <a:rect l="textAreaLeft" t="textAreaTop" r="textAreaRight" b="textAreaBottom"/>
            <a:pathLst>
              <a:path w="25577" h="10001">
                <a:moveTo>
                  <a:pt x="0" y="5880"/>
                </a:moveTo>
                <a:lnTo>
                  <a:pt x="114" y="5870"/>
                </a:lnTo>
                <a:lnTo>
                  <a:pt x="228" y="5885"/>
                </a:lnTo>
                <a:lnTo>
                  <a:pt x="342" y="5930"/>
                </a:lnTo>
                <a:lnTo>
                  <a:pt x="456" y="5939"/>
                </a:lnTo>
                <a:lnTo>
                  <a:pt x="570" y="5862"/>
                </a:lnTo>
                <a:lnTo>
                  <a:pt x="684" y="5861"/>
                </a:lnTo>
                <a:lnTo>
                  <a:pt x="798" y="5867"/>
                </a:lnTo>
                <a:lnTo>
                  <a:pt x="912" y="5872"/>
                </a:lnTo>
                <a:lnTo>
                  <a:pt x="1028" y="5869"/>
                </a:lnTo>
                <a:lnTo>
                  <a:pt x="1142" y="5856"/>
                </a:lnTo>
                <a:lnTo>
                  <a:pt x="1256" y="5857"/>
                </a:lnTo>
                <a:lnTo>
                  <a:pt x="1370" y="5938"/>
                </a:lnTo>
                <a:lnTo>
                  <a:pt x="1484" y="5866"/>
                </a:lnTo>
                <a:lnTo>
                  <a:pt x="1598" y="5872"/>
                </a:lnTo>
                <a:lnTo>
                  <a:pt x="1712" y="5841"/>
                </a:lnTo>
                <a:lnTo>
                  <a:pt x="1825" y="5826"/>
                </a:lnTo>
                <a:lnTo>
                  <a:pt x="1939" y="5824"/>
                </a:lnTo>
                <a:lnTo>
                  <a:pt x="2053" y="5829"/>
                </a:lnTo>
                <a:lnTo>
                  <a:pt x="2169" y="5833"/>
                </a:lnTo>
                <a:lnTo>
                  <a:pt x="2283" y="5820"/>
                </a:lnTo>
                <a:lnTo>
                  <a:pt x="2397" y="5813"/>
                </a:lnTo>
                <a:lnTo>
                  <a:pt x="2511" y="5816"/>
                </a:lnTo>
                <a:lnTo>
                  <a:pt x="2625" y="5811"/>
                </a:lnTo>
                <a:lnTo>
                  <a:pt x="2739" y="5816"/>
                </a:lnTo>
                <a:lnTo>
                  <a:pt x="2853" y="5815"/>
                </a:lnTo>
                <a:lnTo>
                  <a:pt x="2967" y="5818"/>
                </a:lnTo>
                <a:lnTo>
                  <a:pt x="3081" y="5806"/>
                </a:lnTo>
                <a:lnTo>
                  <a:pt x="3197" y="5816"/>
                </a:lnTo>
                <a:lnTo>
                  <a:pt x="3311" y="5813"/>
                </a:lnTo>
                <a:lnTo>
                  <a:pt x="3425" y="5806"/>
                </a:lnTo>
                <a:lnTo>
                  <a:pt x="3539" y="5811"/>
                </a:lnTo>
                <a:lnTo>
                  <a:pt x="3653" y="5884"/>
                </a:lnTo>
                <a:lnTo>
                  <a:pt x="3767" y="5893"/>
                </a:lnTo>
                <a:lnTo>
                  <a:pt x="3881" y="5821"/>
                </a:lnTo>
                <a:lnTo>
                  <a:pt x="3995" y="5801"/>
                </a:lnTo>
                <a:lnTo>
                  <a:pt x="4109" y="5795"/>
                </a:lnTo>
                <a:lnTo>
                  <a:pt x="4223" y="5839"/>
                </a:lnTo>
                <a:lnTo>
                  <a:pt x="4339" y="5844"/>
                </a:lnTo>
                <a:lnTo>
                  <a:pt x="4453" y="5793"/>
                </a:lnTo>
                <a:lnTo>
                  <a:pt x="4567" y="5797"/>
                </a:lnTo>
                <a:lnTo>
                  <a:pt x="4681" y="5788"/>
                </a:lnTo>
                <a:lnTo>
                  <a:pt x="4795" y="5793"/>
                </a:lnTo>
                <a:lnTo>
                  <a:pt x="4909" y="5787"/>
                </a:lnTo>
                <a:lnTo>
                  <a:pt x="5023" y="5780"/>
                </a:lnTo>
                <a:lnTo>
                  <a:pt x="5137" y="5772"/>
                </a:lnTo>
                <a:lnTo>
                  <a:pt x="5251" y="5810"/>
                </a:lnTo>
                <a:lnTo>
                  <a:pt x="5367" y="5813"/>
                </a:lnTo>
                <a:lnTo>
                  <a:pt x="5481" y="5862"/>
                </a:lnTo>
                <a:lnTo>
                  <a:pt x="5595" y="5841"/>
                </a:lnTo>
                <a:lnTo>
                  <a:pt x="5709" y="5782"/>
                </a:lnTo>
                <a:lnTo>
                  <a:pt x="5823" y="5818"/>
                </a:lnTo>
                <a:lnTo>
                  <a:pt x="5937" y="5857"/>
                </a:lnTo>
                <a:lnTo>
                  <a:pt x="6051" y="5892"/>
                </a:lnTo>
                <a:lnTo>
                  <a:pt x="6165" y="5959"/>
                </a:lnTo>
                <a:lnTo>
                  <a:pt x="6279" y="5987"/>
                </a:lnTo>
                <a:lnTo>
                  <a:pt x="6393" y="5994"/>
                </a:lnTo>
                <a:lnTo>
                  <a:pt x="6509" y="5964"/>
                </a:lnTo>
                <a:lnTo>
                  <a:pt x="6623" y="5930"/>
                </a:lnTo>
                <a:lnTo>
                  <a:pt x="6737" y="5907"/>
                </a:lnTo>
                <a:lnTo>
                  <a:pt x="6851" y="5890"/>
                </a:lnTo>
                <a:lnTo>
                  <a:pt x="6965" y="5900"/>
                </a:lnTo>
                <a:lnTo>
                  <a:pt x="7079" y="5780"/>
                </a:lnTo>
                <a:lnTo>
                  <a:pt x="7192" y="5757"/>
                </a:lnTo>
                <a:lnTo>
                  <a:pt x="7306" y="5749"/>
                </a:lnTo>
                <a:lnTo>
                  <a:pt x="7420" y="5728"/>
                </a:lnTo>
                <a:lnTo>
                  <a:pt x="7536" y="5823"/>
                </a:lnTo>
                <a:lnTo>
                  <a:pt x="7650" y="5682"/>
                </a:lnTo>
                <a:lnTo>
                  <a:pt x="7764" y="5703"/>
                </a:lnTo>
                <a:lnTo>
                  <a:pt x="7878" y="5787"/>
                </a:lnTo>
                <a:lnTo>
                  <a:pt x="7992" y="5667"/>
                </a:lnTo>
                <a:lnTo>
                  <a:pt x="8106" y="5700"/>
                </a:lnTo>
                <a:lnTo>
                  <a:pt x="8220" y="5644"/>
                </a:lnTo>
                <a:lnTo>
                  <a:pt x="8334" y="5613"/>
                </a:lnTo>
                <a:lnTo>
                  <a:pt x="8448" y="5594"/>
                </a:lnTo>
                <a:lnTo>
                  <a:pt x="8562" y="5601"/>
                </a:lnTo>
                <a:lnTo>
                  <a:pt x="8678" y="5805"/>
                </a:lnTo>
                <a:lnTo>
                  <a:pt x="8792" y="5884"/>
                </a:lnTo>
                <a:lnTo>
                  <a:pt x="8906" y="5964"/>
                </a:lnTo>
                <a:lnTo>
                  <a:pt x="9020" y="5665"/>
                </a:lnTo>
                <a:lnTo>
                  <a:pt x="9134" y="5548"/>
                </a:lnTo>
                <a:lnTo>
                  <a:pt x="9248" y="5512"/>
                </a:lnTo>
                <a:lnTo>
                  <a:pt x="9362" y="5532"/>
                </a:lnTo>
                <a:lnTo>
                  <a:pt x="9476" y="5507"/>
                </a:lnTo>
                <a:lnTo>
                  <a:pt x="9590" y="5479"/>
                </a:lnTo>
                <a:lnTo>
                  <a:pt x="9704" y="5473"/>
                </a:lnTo>
                <a:lnTo>
                  <a:pt x="9820" y="5455"/>
                </a:lnTo>
                <a:lnTo>
                  <a:pt x="9934" y="5442"/>
                </a:lnTo>
                <a:lnTo>
                  <a:pt x="10048" y="5453"/>
                </a:lnTo>
                <a:lnTo>
                  <a:pt x="10162" y="5468"/>
                </a:lnTo>
                <a:lnTo>
                  <a:pt x="10276" y="5478"/>
                </a:lnTo>
                <a:lnTo>
                  <a:pt x="10390" y="5517"/>
                </a:lnTo>
                <a:lnTo>
                  <a:pt x="10504" y="5537"/>
                </a:lnTo>
                <a:lnTo>
                  <a:pt x="10618" y="5417"/>
                </a:lnTo>
                <a:lnTo>
                  <a:pt x="10732" y="5379"/>
                </a:lnTo>
                <a:lnTo>
                  <a:pt x="10848" y="5382"/>
                </a:lnTo>
                <a:lnTo>
                  <a:pt x="10962" y="5379"/>
                </a:lnTo>
                <a:lnTo>
                  <a:pt x="11076" y="5422"/>
                </a:lnTo>
                <a:lnTo>
                  <a:pt x="11190" y="5271"/>
                </a:lnTo>
                <a:lnTo>
                  <a:pt x="11304" y="5307"/>
                </a:lnTo>
                <a:lnTo>
                  <a:pt x="11418" y="5432"/>
                </a:lnTo>
                <a:lnTo>
                  <a:pt x="11532" y="5281"/>
                </a:lnTo>
                <a:lnTo>
                  <a:pt x="11646" y="5240"/>
                </a:lnTo>
                <a:lnTo>
                  <a:pt x="11760" y="5208"/>
                </a:lnTo>
                <a:lnTo>
                  <a:pt x="11874" y="5236"/>
                </a:lnTo>
                <a:lnTo>
                  <a:pt x="11990" y="5226"/>
                </a:lnTo>
                <a:lnTo>
                  <a:pt x="12104" y="5203"/>
                </a:lnTo>
                <a:lnTo>
                  <a:pt x="12218" y="5241"/>
                </a:lnTo>
                <a:lnTo>
                  <a:pt x="12332" y="5105"/>
                </a:lnTo>
                <a:lnTo>
                  <a:pt x="12445" y="5077"/>
                </a:lnTo>
                <a:lnTo>
                  <a:pt x="12559" y="5059"/>
                </a:lnTo>
                <a:lnTo>
                  <a:pt x="12673" y="5037"/>
                </a:lnTo>
                <a:lnTo>
                  <a:pt x="12787" y="4965"/>
                </a:lnTo>
                <a:lnTo>
                  <a:pt x="12901" y="4970"/>
                </a:lnTo>
                <a:lnTo>
                  <a:pt x="13017" y="5032"/>
                </a:lnTo>
                <a:lnTo>
                  <a:pt x="13131" y="5129"/>
                </a:lnTo>
                <a:lnTo>
                  <a:pt x="13245" y="5108"/>
                </a:lnTo>
                <a:lnTo>
                  <a:pt x="13359" y="5113"/>
                </a:lnTo>
                <a:lnTo>
                  <a:pt x="13473" y="6700"/>
                </a:lnTo>
                <a:lnTo>
                  <a:pt x="13587" y="5008"/>
                </a:lnTo>
                <a:lnTo>
                  <a:pt x="13701" y="4975"/>
                </a:lnTo>
                <a:lnTo>
                  <a:pt x="13815" y="4868"/>
                </a:lnTo>
                <a:lnTo>
                  <a:pt x="13929" y="4819"/>
                </a:lnTo>
                <a:lnTo>
                  <a:pt x="14043" y="4691"/>
                </a:lnTo>
                <a:lnTo>
                  <a:pt x="14159" y="4628"/>
                </a:lnTo>
                <a:lnTo>
                  <a:pt x="14273" y="4610"/>
                </a:lnTo>
                <a:lnTo>
                  <a:pt x="14387" y="4536"/>
                </a:lnTo>
                <a:lnTo>
                  <a:pt x="14501" y="4745"/>
                </a:lnTo>
                <a:lnTo>
                  <a:pt x="14615" y="4433"/>
                </a:lnTo>
                <a:lnTo>
                  <a:pt x="14729" y="4549"/>
                </a:lnTo>
                <a:lnTo>
                  <a:pt x="14843" y="4333"/>
                </a:lnTo>
                <a:lnTo>
                  <a:pt x="14957" y="4301"/>
                </a:lnTo>
                <a:lnTo>
                  <a:pt x="15071" y="4288"/>
                </a:lnTo>
                <a:lnTo>
                  <a:pt x="15187" y="4406"/>
                </a:lnTo>
                <a:lnTo>
                  <a:pt x="15301" y="4125"/>
                </a:lnTo>
                <a:lnTo>
                  <a:pt x="15415" y="4043"/>
                </a:lnTo>
                <a:lnTo>
                  <a:pt x="15529" y="3992"/>
                </a:lnTo>
                <a:lnTo>
                  <a:pt x="15643" y="4047"/>
                </a:lnTo>
                <a:lnTo>
                  <a:pt x="15757" y="3986"/>
                </a:lnTo>
                <a:lnTo>
                  <a:pt x="15871" y="3933"/>
                </a:lnTo>
                <a:lnTo>
                  <a:pt x="15985" y="3968"/>
                </a:lnTo>
                <a:lnTo>
                  <a:pt x="16099" y="4176"/>
                </a:lnTo>
                <a:lnTo>
                  <a:pt x="16213" y="4351"/>
                </a:lnTo>
                <a:lnTo>
                  <a:pt x="16329" y="4582"/>
                </a:lnTo>
                <a:lnTo>
                  <a:pt x="16443" y="4349"/>
                </a:lnTo>
                <a:lnTo>
                  <a:pt x="16557" y="4134"/>
                </a:lnTo>
                <a:lnTo>
                  <a:pt x="16671" y="3509"/>
                </a:lnTo>
                <a:lnTo>
                  <a:pt x="16785" y="3526"/>
                </a:lnTo>
                <a:lnTo>
                  <a:pt x="16899" y="3161"/>
                </a:lnTo>
                <a:lnTo>
                  <a:pt x="17013" y="3025"/>
                </a:lnTo>
                <a:lnTo>
                  <a:pt x="17127" y="2859"/>
                </a:lnTo>
                <a:lnTo>
                  <a:pt x="17241" y="2801"/>
                </a:lnTo>
                <a:lnTo>
                  <a:pt x="17355" y="2703"/>
                </a:lnTo>
                <a:lnTo>
                  <a:pt x="17471" y="2634"/>
                </a:lnTo>
                <a:lnTo>
                  <a:pt x="17585" y="2571"/>
                </a:lnTo>
                <a:lnTo>
                  <a:pt x="17699" y="2517"/>
                </a:lnTo>
                <a:lnTo>
                  <a:pt x="17812" y="2474"/>
                </a:lnTo>
                <a:lnTo>
                  <a:pt x="17926" y="2448"/>
                </a:lnTo>
                <a:lnTo>
                  <a:pt x="18040" y="2586"/>
                </a:lnTo>
                <a:lnTo>
                  <a:pt x="18154" y="2791"/>
                </a:lnTo>
                <a:lnTo>
                  <a:pt x="18268" y="3149"/>
                </a:lnTo>
                <a:lnTo>
                  <a:pt x="18382" y="2730"/>
                </a:lnTo>
                <a:lnTo>
                  <a:pt x="18498" y="2341"/>
                </a:lnTo>
                <a:lnTo>
                  <a:pt x="18612" y="2198"/>
                </a:lnTo>
                <a:lnTo>
                  <a:pt x="18726" y="2139"/>
                </a:lnTo>
                <a:lnTo>
                  <a:pt x="18840" y="2139"/>
                </a:lnTo>
                <a:lnTo>
                  <a:pt x="18954" y="2095"/>
                </a:lnTo>
                <a:lnTo>
                  <a:pt x="19068" y="2063"/>
                </a:lnTo>
                <a:lnTo>
                  <a:pt x="19182" y="2011"/>
                </a:lnTo>
                <a:lnTo>
                  <a:pt x="19296" y="1975"/>
                </a:lnTo>
                <a:lnTo>
                  <a:pt x="19410" y="1943"/>
                </a:lnTo>
                <a:lnTo>
                  <a:pt x="19524" y="1892"/>
                </a:lnTo>
                <a:lnTo>
                  <a:pt x="19640" y="1835"/>
                </a:lnTo>
                <a:lnTo>
                  <a:pt x="19754" y="1776"/>
                </a:lnTo>
                <a:lnTo>
                  <a:pt x="19868" y="1735"/>
                </a:lnTo>
                <a:lnTo>
                  <a:pt x="19982" y="1695"/>
                </a:lnTo>
                <a:lnTo>
                  <a:pt x="20096" y="1667"/>
                </a:lnTo>
                <a:lnTo>
                  <a:pt x="20210" y="1598"/>
                </a:lnTo>
                <a:lnTo>
                  <a:pt x="20324" y="1547"/>
                </a:lnTo>
                <a:lnTo>
                  <a:pt x="20438" y="1496"/>
                </a:lnTo>
                <a:lnTo>
                  <a:pt x="20552" y="1455"/>
                </a:lnTo>
                <a:lnTo>
                  <a:pt x="20668" y="1419"/>
                </a:lnTo>
                <a:lnTo>
                  <a:pt x="20782" y="1370"/>
                </a:lnTo>
                <a:lnTo>
                  <a:pt x="20896" y="1340"/>
                </a:lnTo>
                <a:lnTo>
                  <a:pt x="21010" y="1309"/>
                </a:lnTo>
                <a:lnTo>
                  <a:pt x="21124" y="1266"/>
                </a:lnTo>
                <a:lnTo>
                  <a:pt x="21238" y="1211"/>
                </a:lnTo>
                <a:lnTo>
                  <a:pt x="21352" y="1174"/>
                </a:lnTo>
                <a:lnTo>
                  <a:pt x="21466" y="1145"/>
                </a:lnTo>
                <a:lnTo>
                  <a:pt x="21580" y="1112"/>
                </a:lnTo>
                <a:lnTo>
                  <a:pt x="21694" y="1081"/>
                </a:lnTo>
                <a:lnTo>
                  <a:pt x="21810" y="1063"/>
                </a:lnTo>
                <a:lnTo>
                  <a:pt x="21924" y="1036"/>
                </a:lnTo>
                <a:lnTo>
                  <a:pt x="22038" y="1020"/>
                </a:lnTo>
                <a:lnTo>
                  <a:pt x="22152" y="1000"/>
                </a:lnTo>
                <a:lnTo>
                  <a:pt x="22266" y="971"/>
                </a:lnTo>
                <a:lnTo>
                  <a:pt x="22380" y="936"/>
                </a:lnTo>
                <a:lnTo>
                  <a:pt x="22494" y="908"/>
                </a:lnTo>
                <a:lnTo>
                  <a:pt x="22608" y="884"/>
                </a:lnTo>
                <a:lnTo>
                  <a:pt x="22722" y="861"/>
                </a:lnTo>
                <a:lnTo>
                  <a:pt x="22838" y="829"/>
                </a:lnTo>
                <a:lnTo>
                  <a:pt x="22952" y="795"/>
                </a:lnTo>
                <a:lnTo>
                  <a:pt x="23065" y="764"/>
                </a:lnTo>
                <a:lnTo>
                  <a:pt x="23179" y="726"/>
                </a:lnTo>
                <a:lnTo>
                  <a:pt x="23293" y="690"/>
                </a:lnTo>
                <a:lnTo>
                  <a:pt x="23407" y="647"/>
                </a:lnTo>
                <a:lnTo>
                  <a:pt x="23521" y="594"/>
                </a:lnTo>
                <a:lnTo>
                  <a:pt x="23635" y="547"/>
                </a:lnTo>
                <a:lnTo>
                  <a:pt x="23749" y="520"/>
                </a:lnTo>
                <a:lnTo>
                  <a:pt x="23863" y="463"/>
                </a:lnTo>
                <a:lnTo>
                  <a:pt x="23979" y="427"/>
                </a:lnTo>
                <a:lnTo>
                  <a:pt x="24093" y="381"/>
                </a:lnTo>
                <a:lnTo>
                  <a:pt x="24207" y="336"/>
                </a:lnTo>
                <a:lnTo>
                  <a:pt x="24321" y="299"/>
                </a:lnTo>
                <a:lnTo>
                  <a:pt x="24435" y="261"/>
                </a:lnTo>
                <a:lnTo>
                  <a:pt x="24549" y="226"/>
                </a:lnTo>
                <a:lnTo>
                  <a:pt x="24663" y="192"/>
                </a:lnTo>
                <a:lnTo>
                  <a:pt x="24777" y="156"/>
                </a:lnTo>
                <a:lnTo>
                  <a:pt x="24891" y="129"/>
                </a:lnTo>
                <a:lnTo>
                  <a:pt x="25005" y="101"/>
                </a:lnTo>
                <a:lnTo>
                  <a:pt x="25121" y="213"/>
                </a:lnTo>
                <a:lnTo>
                  <a:pt x="25235" y="332"/>
                </a:lnTo>
                <a:lnTo>
                  <a:pt x="25349" y="243"/>
                </a:lnTo>
                <a:lnTo>
                  <a:pt x="25463" y="42"/>
                </a:lnTo>
                <a:lnTo>
                  <a:pt x="25577" y="0"/>
                </a:lnTo>
                <a:lnTo>
                  <a:pt x="25577" y="10001"/>
                </a:lnTo>
                <a:lnTo>
                  <a:pt x="25463" y="10001"/>
                </a:lnTo>
                <a:lnTo>
                  <a:pt x="25349" y="10001"/>
                </a:lnTo>
                <a:lnTo>
                  <a:pt x="25235" y="10001"/>
                </a:lnTo>
                <a:lnTo>
                  <a:pt x="25121" y="10001"/>
                </a:lnTo>
                <a:lnTo>
                  <a:pt x="25005" y="10001"/>
                </a:lnTo>
                <a:lnTo>
                  <a:pt x="24891" y="10001"/>
                </a:lnTo>
                <a:lnTo>
                  <a:pt x="24777" y="10001"/>
                </a:lnTo>
                <a:lnTo>
                  <a:pt x="24663" y="10001"/>
                </a:lnTo>
                <a:lnTo>
                  <a:pt x="24549" y="10001"/>
                </a:lnTo>
                <a:lnTo>
                  <a:pt x="24435" y="10001"/>
                </a:lnTo>
                <a:lnTo>
                  <a:pt x="24321" y="10001"/>
                </a:lnTo>
                <a:lnTo>
                  <a:pt x="24207" y="10001"/>
                </a:lnTo>
                <a:lnTo>
                  <a:pt x="24093" y="10001"/>
                </a:lnTo>
                <a:lnTo>
                  <a:pt x="23979" y="10001"/>
                </a:lnTo>
                <a:lnTo>
                  <a:pt x="23863" y="10001"/>
                </a:lnTo>
                <a:lnTo>
                  <a:pt x="23749" y="10001"/>
                </a:lnTo>
                <a:lnTo>
                  <a:pt x="23635" y="10001"/>
                </a:lnTo>
                <a:lnTo>
                  <a:pt x="23521" y="10001"/>
                </a:lnTo>
                <a:lnTo>
                  <a:pt x="23407" y="10001"/>
                </a:lnTo>
                <a:lnTo>
                  <a:pt x="23293" y="10001"/>
                </a:lnTo>
                <a:lnTo>
                  <a:pt x="23179" y="10001"/>
                </a:lnTo>
                <a:lnTo>
                  <a:pt x="23065" y="10001"/>
                </a:lnTo>
                <a:lnTo>
                  <a:pt x="22952" y="10001"/>
                </a:lnTo>
                <a:lnTo>
                  <a:pt x="22838" y="10001"/>
                </a:lnTo>
                <a:lnTo>
                  <a:pt x="22722" y="10001"/>
                </a:lnTo>
                <a:lnTo>
                  <a:pt x="22608" y="10001"/>
                </a:lnTo>
                <a:lnTo>
                  <a:pt x="22494" y="10001"/>
                </a:lnTo>
                <a:lnTo>
                  <a:pt x="22380" y="10001"/>
                </a:lnTo>
                <a:lnTo>
                  <a:pt x="22266" y="10001"/>
                </a:lnTo>
                <a:lnTo>
                  <a:pt x="22152" y="10001"/>
                </a:lnTo>
                <a:lnTo>
                  <a:pt x="22038" y="10001"/>
                </a:lnTo>
                <a:lnTo>
                  <a:pt x="21924" y="10001"/>
                </a:lnTo>
                <a:lnTo>
                  <a:pt x="21810" y="10001"/>
                </a:lnTo>
                <a:lnTo>
                  <a:pt x="21694" y="10001"/>
                </a:lnTo>
                <a:lnTo>
                  <a:pt x="21580" y="10001"/>
                </a:lnTo>
                <a:lnTo>
                  <a:pt x="21466" y="10001"/>
                </a:lnTo>
                <a:lnTo>
                  <a:pt x="21352" y="10001"/>
                </a:lnTo>
                <a:lnTo>
                  <a:pt x="21238" y="10001"/>
                </a:lnTo>
                <a:lnTo>
                  <a:pt x="21124" y="10001"/>
                </a:lnTo>
                <a:lnTo>
                  <a:pt x="21010" y="10001"/>
                </a:lnTo>
                <a:lnTo>
                  <a:pt x="20896" y="10001"/>
                </a:lnTo>
                <a:lnTo>
                  <a:pt x="20782" y="10001"/>
                </a:lnTo>
                <a:lnTo>
                  <a:pt x="20668" y="10001"/>
                </a:lnTo>
                <a:lnTo>
                  <a:pt x="20552" y="10001"/>
                </a:lnTo>
                <a:lnTo>
                  <a:pt x="20438" y="10001"/>
                </a:lnTo>
                <a:lnTo>
                  <a:pt x="20324" y="10001"/>
                </a:lnTo>
                <a:lnTo>
                  <a:pt x="20210" y="10001"/>
                </a:lnTo>
                <a:lnTo>
                  <a:pt x="20096" y="10001"/>
                </a:lnTo>
                <a:lnTo>
                  <a:pt x="19982" y="10001"/>
                </a:lnTo>
                <a:lnTo>
                  <a:pt x="19868" y="10001"/>
                </a:lnTo>
                <a:lnTo>
                  <a:pt x="19754" y="10001"/>
                </a:lnTo>
                <a:lnTo>
                  <a:pt x="19640" y="10001"/>
                </a:lnTo>
                <a:lnTo>
                  <a:pt x="19524" y="10001"/>
                </a:lnTo>
                <a:lnTo>
                  <a:pt x="19410" y="10001"/>
                </a:lnTo>
                <a:lnTo>
                  <a:pt x="19296" y="10001"/>
                </a:lnTo>
                <a:lnTo>
                  <a:pt x="19182" y="10001"/>
                </a:lnTo>
                <a:lnTo>
                  <a:pt x="19068" y="10001"/>
                </a:lnTo>
                <a:lnTo>
                  <a:pt x="18954" y="10001"/>
                </a:lnTo>
                <a:lnTo>
                  <a:pt x="18840" y="10001"/>
                </a:lnTo>
                <a:lnTo>
                  <a:pt x="18726" y="10001"/>
                </a:lnTo>
                <a:lnTo>
                  <a:pt x="18612" y="10001"/>
                </a:lnTo>
                <a:lnTo>
                  <a:pt x="18498" y="10001"/>
                </a:lnTo>
                <a:lnTo>
                  <a:pt x="18382" y="10001"/>
                </a:lnTo>
                <a:lnTo>
                  <a:pt x="18268" y="10001"/>
                </a:lnTo>
                <a:lnTo>
                  <a:pt x="18154" y="10001"/>
                </a:lnTo>
                <a:lnTo>
                  <a:pt x="18040" y="10001"/>
                </a:lnTo>
                <a:lnTo>
                  <a:pt x="17926" y="10001"/>
                </a:lnTo>
                <a:lnTo>
                  <a:pt x="17812" y="10001"/>
                </a:lnTo>
                <a:lnTo>
                  <a:pt x="17699" y="10001"/>
                </a:lnTo>
                <a:lnTo>
                  <a:pt x="17585" y="10001"/>
                </a:lnTo>
                <a:lnTo>
                  <a:pt x="17471" y="10001"/>
                </a:lnTo>
                <a:lnTo>
                  <a:pt x="17355" y="10001"/>
                </a:lnTo>
                <a:lnTo>
                  <a:pt x="17241" y="10001"/>
                </a:lnTo>
                <a:lnTo>
                  <a:pt x="17127" y="10001"/>
                </a:lnTo>
                <a:lnTo>
                  <a:pt x="17013" y="10001"/>
                </a:lnTo>
                <a:lnTo>
                  <a:pt x="16899" y="10001"/>
                </a:lnTo>
                <a:lnTo>
                  <a:pt x="16785" y="10001"/>
                </a:lnTo>
                <a:lnTo>
                  <a:pt x="16671" y="10001"/>
                </a:lnTo>
                <a:lnTo>
                  <a:pt x="16557" y="10001"/>
                </a:lnTo>
                <a:lnTo>
                  <a:pt x="16443" y="10001"/>
                </a:lnTo>
                <a:lnTo>
                  <a:pt x="16329" y="10001"/>
                </a:lnTo>
                <a:lnTo>
                  <a:pt x="16213" y="10001"/>
                </a:lnTo>
                <a:lnTo>
                  <a:pt x="16099" y="10001"/>
                </a:lnTo>
                <a:lnTo>
                  <a:pt x="15985" y="10001"/>
                </a:lnTo>
                <a:lnTo>
                  <a:pt x="15871" y="10001"/>
                </a:lnTo>
                <a:lnTo>
                  <a:pt x="15757" y="10001"/>
                </a:lnTo>
                <a:lnTo>
                  <a:pt x="15643" y="10001"/>
                </a:lnTo>
                <a:lnTo>
                  <a:pt x="15529" y="10001"/>
                </a:lnTo>
                <a:lnTo>
                  <a:pt x="15415" y="10001"/>
                </a:lnTo>
                <a:lnTo>
                  <a:pt x="15301" y="10001"/>
                </a:lnTo>
                <a:lnTo>
                  <a:pt x="15187" y="10001"/>
                </a:lnTo>
                <a:lnTo>
                  <a:pt x="15071" y="10001"/>
                </a:lnTo>
                <a:lnTo>
                  <a:pt x="14957" y="10001"/>
                </a:lnTo>
                <a:lnTo>
                  <a:pt x="14843" y="10001"/>
                </a:lnTo>
                <a:lnTo>
                  <a:pt x="14729" y="10001"/>
                </a:lnTo>
                <a:lnTo>
                  <a:pt x="14615" y="10001"/>
                </a:lnTo>
                <a:lnTo>
                  <a:pt x="14501" y="10001"/>
                </a:lnTo>
                <a:lnTo>
                  <a:pt x="14387" y="10001"/>
                </a:lnTo>
                <a:lnTo>
                  <a:pt x="14273" y="10001"/>
                </a:lnTo>
                <a:lnTo>
                  <a:pt x="14159" y="10001"/>
                </a:lnTo>
                <a:lnTo>
                  <a:pt x="14043" y="10001"/>
                </a:lnTo>
                <a:lnTo>
                  <a:pt x="13929" y="10001"/>
                </a:lnTo>
                <a:lnTo>
                  <a:pt x="13815" y="10001"/>
                </a:lnTo>
                <a:lnTo>
                  <a:pt x="13701" y="10001"/>
                </a:lnTo>
                <a:lnTo>
                  <a:pt x="13587" y="10001"/>
                </a:lnTo>
                <a:lnTo>
                  <a:pt x="13473" y="10001"/>
                </a:lnTo>
                <a:lnTo>
                  <a:pt x="13359" y="10001"/>
                </a:lnTo>
                <a:lnTo>
                  <a:pt x="13245" y="10001"/>
                </a:lnTo>
                <a:lnTo>
                  <a:pt x="13131" y="10001"/>
                </a:lnTo>
                <a:lnTo>
                  <a:pt x="13017" y="10001"/>
                </a:lnTo>
                <a:lnTo>
                  <a:pt x="12901" y="10001"/>
                </a:lnTo>
                <a:lnTo>
                  <a:pt x="12787" y="10001"/>
                </a:lnTo>
                <a:lnTo>
                  <a:pt x="12673" y="10001"/>
                </a:lnTo>
                <a:lnTo>
                  <a:pt x="12559" y="10001"/>
                </a:lnTo>
                <a:lnTo>
                  <a:pt x="12445" y="10001"/>
                </a:lnTo>
                <a:lnTo>
                  <a:pt x="12332" y="10001"/>
                </a:lnTo>
                <a:lnTo>
                  <a:pt x="12218" y="10001"/>
                </a:lnTo>
                <a:lnTo>
                  <a:pt x="12104" y="10001"/>
                </a:lnTo>
                <a:lnTo>
                  <a:pt x="11990" y="10001"/>
                </a:lnTo>
                <a:lnTo>
                  <a:pt x="11874" y="10001"/>
                </a:lnTo>
                <a:lnTo>
                  <a:pt x="11760" y="10001"/>
                </a:lnTo>
                <a:lnTo>
                  <a:pt x="11646" y="10001"/>
                </a:lnTo>
                <a:lnTo>
                  <a:pt x="11532" y="10001"/>
                </a:lnTo>
                <a:lnTo>
                  <a:pt x="11418" y="10001"/>
                </a:lnTo>
                <a:lnTo>
                  <a:pt x="11304" y="10001"/>
                </a:lnTo>
                <a:lnTo>
                  <a:pt x="11190" y="10001"/>
                </a:lnTo>
                <a:lnTo>
                  <a:pt x="11076" y="10001"/>
                </a:lnTo>
                <a:lnTo>
                  <a:pt x="10962" y="10001"/>
                </a:lnTo>
                <a:lnTo>
                  <a:pt x="10848" y="10001"/>
                </a:lnTo>
                <a:lnTo>
                  <a:pt x="10732" y="10001"/>
                </a:lnTo>
                <a:lnTo>
                  <a:pt x="10618" y="10001"/>
                </a:lnTo>
                <a:lnTo>
                  <a:pt x="10504" y="10001"/>
                </a:lnTo>
                <a:lnTo>
                  <a:pt x="10390" y="10001"/>
                </a:lnTo>
                <a:lnTo>
                  <a:pt x="10276" y="10001"/>
                </a:lnTo>
                <a:lnTo>
                  <a:pt x="10162" y="10001"/>
                </a:lnTo>
                <a:lnTo>
                  <a:pt x="10048" y="10001"/>
                </a:lnTo>
                <a:lnTo>
                  <a:pt x="9934" y="10001"/>
                </a:lnTo>
                <a:lnTo>
                  <a:pt x="9820" y="10001"/>
                </a:lnTo>
                <a:lnTo>
                  <a:pt x="9704" y="10001"/>
                </a:lnTo>
                <a:lnTo>
                  <a:pt x="9590" y="10001"/>
                </a:lnTo>
                <a:lnTo>
                  <a:pt x="9476" y="10001"/>
                </a:lnTo>
                <a:lnTo>
                  <a:pt x="9362" y="10001"/>
                </a:lnTo>
                <a:lnTo>
                  <a:pt x="9248" y="10001"/>
                </a:lnTo>
                <a:lnTo>
                  <a:pt x="9134" y="10001"/>
                </a:lnTo>
                <a:lnTo>
                  <a:pt x="9020" y="10001"/>
                </a:lnTo>
                <a:lnTo>
                  <a:pt x="8906" y="10001"/>
                </a:lnTo>
                <a:lnTo>
                  <a:pt x="8792" y="10001"/>
                </a:lnTo>
                <a:lnTo>
                  <a:pt x="8678" y="10001"/>
                </a:lnTo>
                <a:lnTo>
                  <a:pt x="8562" y="10001"/>
                </a:lnTo>
                <a:lnTo>
                  <a:pt x="8448" y="10001"/>
                </a:lnTo>
                <a:lnTo>
                  <a:pt x="8334" y="10001"/>
                </a:lnTo>
                <a:lnTo>
                  <a:pt x="8220" y="10001"/>
                </a:lnTo>
                <a:lnTo>
                  <a:pt x="8106" y="10001"/>
                </a:lnTo>
                <a:lnTo>
                  <a:pt x="7992" y="10001"/>
                </a:lnTo>
                <a:lnTo>
                  <a:pt x="7878" y="10001"/>
                </a:lnTo>
                <a:lnTo>
                  <a:pt x="7764" y="10001"/>
                </a:lnTo>
                <a:lnTo>
                  <a:pt x="7650" y="10001"/>
                </a:lnTo>
                <a:lnTo>
                  <a:pt x="7536" y="10001"/>
                </a:lnTo>
                <a:lnTo>
                  <a:pt x="7420" y="10001"/>
                </a:lnTo>
                <a:lnTo>
                  <a:pt x="7306" y="10001"/>
                </a:lnTo>
                <a:lnTo>
                  <a:pt x="7192" y="10001"/>
                </a:lnTo>
                <a:lnTo>
                  <a:pt x="7079" y="10001"/>
                </a:lnTo>
                <a:lnTo>
                  <a:pt x="6965" y="10001"/>
                </a:lnTo>
                <a:lnTo>
                  <a:pt x="6851" y="10001"/>
                </a:lnTo>
                <a:lnTo>
                  <a:pt x="6737" y="10001"/>
                </a:lnTo>
                <a:lnTo>
                  <a:pt x="6623" y="10001"/>
                </a:lnTo>
                <a:lnTo>
                  <a:pt x="6509" y="10001"/>
                </a:lnTo>
                <a:lnTo>
                  <a:pt x="6393" y="10001"/>
                </a:lnTo>
                <a:lnTo>
                  <a:pt x="6279" y="10001"/>
                </a:lnTo>
                <a:lnTo>
                  <a:pt x="6165" y="10001"/>
                </a:lnTo>
                <a:lnTo>
                  <a:pt x="6051" y="10001"/>
                </a:lnTo>
                <a:lnTo>
                  <a:pt x="5937" y="10001"/>
                </a:lnTo>
                <a:lnTo>
                  <a:pt x="5823" y="10001"/>
                </a:lnTo>
                <a:lnTo>
                  <a:pt x="5709" y="10001"/>
                </a:lnTo>
                <a:lnTo>
                  <a:pt x="5595" y="10001"/>
                </a:lnTo>
                <a:lnTo>
                  <a:pt x="5481" y="10001"/>
                </a:lnTo>
                <a:lnTo>
                  <a:pt x="5367" y="10001"/>
                </a:lnTo>
                <a:lnTo>
                  <a:pt x="5251" y="10001"/>
                </a:lnTo>
                <a:lnTo>
                  <a:pt x="5137" y="10001"/>
                </a:lnTo>
                <a:lnTo>
                  <a:pt x="5023" y="10001"/>
                </a:lnTo>
                <a:lnTo>
                  <a:pt x="4909" y="10001"/>
                </a:lnTo>
                <a:lnTo>
                  <a:pt x="4795" y="10001"/>
                </a:lnTo>
                <a:lnTo>
                  <a:pt x="4681" y="10001"/>
                </a:lnTo>
                <a:lnTo>
                  <a:pt x="4567" y="10001"/>
                </a:lnTo>
                <a:lnTo>
                  <a:pt x="4453" y="10001"/>
                </a:lnTo>
                <a:lnTo>
                  <a:pt x="4339" y="10001"/>
                </a:lnTo>
                <a:lnTo>
                  <a:pt x="4223" y="10001"/>
                </a:lnTo>
                <a:lnTo>
                  <a:pt x="4109" y="10001"/>
                </a:lnTo>
                <a:lnTo>
                  <a:pt x="3995" y="10001"/>
                </a:lnTo>
                <a:lnTo>
                  <a:pt x="3881" y="10001"/>
                </a:lnTo>
                <a:lnTo>
                  <a:pt x="3767" y="10001"/>
                </a:lnTo>
                <a:lnTo>
                  <a:pt x="3653" y="10001"/>
                </a:lnTo>
                <a:lnTo>
                  <a:pt x="3539" y="10001"/>
                </a:lnTo>
                <a:lnTo>
                  <a:pt x="3425" y="10001"/>
                </a:lnTo>
                <a:lnTo>
                  <a:pt x="3311" y="10001"/>
                </a:lnTo>
                <a:lnTo>
                  <a:pt x="3197" y="10001"/>
                </a:lnTo>
                <a:lnTo>
                  <a:pt x="3081" y="10001"/>
                </a:lnTo>
                <a:lnTo>
                  <a:pt x="2967" y="10001"/>
                </a:lnTo>
                <a:lnTo>
                  <a:pt x="2853" y="10001"/>
                </a:lnTo>
                <a:lnTo>
                  <a:pt x="2739" y="10001"/>
                </a:lnTo>
                <a:lnTo>
                  <a:pt x="2625" y="10001"/>
                </a:lnTo>
                <a:lnTo>
                  <a:pt x="2511" y="10001"/>
                </a:lnTo>
                <a:lnTo>
                  <a:pt x="2397" y="10001"/>
                </a:lnTo>
                <a:lnTo>
                  <a:pt x="2283" y="10001"/>
                </a:lnTo>
                <a:lnTo>
                  <a:pt x="2169" y="10001"/>
                </a:lnTo>
                <a:lnTo>
                  <a:pt x="2053" y="10001"/>
                </a:lnTo>
                <a:lnTo>
                  <a:pt x="1939" y="10001"/>
                </a:lnTo>
                <a:lnTo>
                  <a:pt x="1825" y="10001"/>
                </a:lnTo>
                <a:lnTo>
                  <a:pt x="1712" y="10001"/>
                </a:lnTo>
                <a:lnTo>
                  <a:pt x="1598" y="10001"/>
                </a:lnTo>
                <a:lnTo>
                  <a:pt x="1484" y="10001"/>
                </a:lnTo>
                <a:lnTo>
                  <a:pt x="1370" y="10001"/>
                </a:lnTo>
                <a:lnTo>
                  <a:pt x="1256" y="10001"/>
                </a:lnTo>
                <a:lnTo>
                  <a:pt x="1142" y="10001"/>
                </a:lnTo>
                <a:lnTo>
                  <a:pt x="1028" y="10001"/>
                </a:lnTo>
                <a:lnTo>
                  <a:pt x="912" y="10001"/>
                </a:lnTo>
                <a:lnTo>
                  <a:pt x="798" y="10001"/>
                </a:lnTo>
                <a:lnTo>
                  <a:pt x="684" y="10001"/>
                </a:lnTo>
                <a:lnTo>
                  <a:pt x="570" y="10001"/>
                </a:lnTo>
                <a:lnTo>
                  <a:pt x="456" y="10001"/>
                </a:lnTo>
                <a:lnTo>
                  <a:pt x="342" y="10001"/>
                </a:lnTo>
                <a:lnTo>
                  <a:pt x="228" y="10001"/>
                </a:lnTo>
                <a:lnTo>
                  <a:pt x="114" y="10001"/>
                </a:lnTo>
                <a:lnTo>
                  <a:pt x="0" y="10001"/>
                </a:lnTo>
                <a:lnTo>
                  <a:pt x="0" y="5880"/>
                </a:lnTo>
                <a:close/>
              </a:path>
            </a:pathLst>
          </a:custGeom>
          <a:solidFill>
            <a:srgbClr val="c5e0b4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6" name="TextBox 10"/>
          <p:cNvSpPr/>
          <p:nvPr/>
        </p:nvSpPr>
        <p:spPr>
          <a:xfrm rot="16200000">
            <a:off x="5409000" y="2839680"/>
            <a:ext cx="18885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Spanish flu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7" name="TextBox 12"/>
          <p:cNvSpPr/>
          <p:nvPr/>
        </p:nvSpPr>
        <p:spPr>
          <a:xfrm rot="16200000">
            <a:off x="6440040" y="2410560"/>
            <a:ext cx="188856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World War II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8" name="Rectangle 1"/>
          <p:cNvSpPr/>
          <p:nvPr/>
        </p:nvSpPr>
        <p:spPr>
          <a:xfrm>
            <a:off x="10898640" y="754920"/>
            <a:ext cx="1325880" cy="58924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69" name="TextBox 13"/>
          <p:cNvSpPr/>
          <p:nvPr/>
        </p:nvSpPr>
        <p:spPr>
          <a:xfrm>
            <a:off x="1308960" y="412560"/>
            <a:ext cx="968184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Life expectancy </a:t>
            </a:r>
            <a:r>
              <a:rPr b="0" lang="en-SE" sz="2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at birth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70" name="Group 1"/>
          <p:cNvGrpSpPr/>
          <p:nvPr/>
        </p:nvGrpSpPr>
        <p:grpSpPr>
          <a:xfrm>
            <a:off x="0" y="14760"/>
            <a:ext cx="12224520" cy="6552720"/>
            <a:chOff x="0" y="14760"/>
            <a:chExt cx="12224520" cy="6552720"/>
          </a:xfrm>
        </p:grpSpPr>
        <p:sp>
          <p:nvSpPr>
            <p:cNvPr id="171" name="Rectangle 2"/>
            <p:cNvSpPr/>
            <p:nvPr/>
          </p:nvSpPr>
          <p:spPr>
            <a:xfrm rot="16200000">
              <a:off x="5860080" y="-5833080"/>
              <a:ext cx="510120" cy="122065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72" name="Rectangle 4"/>
            <p:cNvSpPr/>
            <p:nvPr/>
          </p:nvSpPr>
          <p:spPr>
            <a:xfrm>
              <a:off x="10898640" y="675000"/>
              <a:ext cx="132588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  <p:sp>
          <p:nvSpPr>
            <p:cNvPr id="173" name="Rectangle 5"/>
            <p:cNvSpPr/>
            <p:nvPr/>
          </p:nvSpPr>
          <p:spPr>
            <a:xfrm>
              <a:off x="0" y="675000"/>
              <a:ext cx="1325880" cy="58924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endParaRPr b="0" lang="en-US" sz="1800" strike="noStrike" u="none">
                <a:solidFill>
                  <a:schemeClr val="lt1"/>
                </a:solidFill>
                <a:effectLst/>
                <a:uFillTx/>
                <a:latin typeface="Calibri"/>
              </a:endParaRPr>
            </a:p>
          </p:txBody>
        </p:sp>
      </p:grpSp>
      <p:sp>
        <p:nvSpPr>
          <p:cNvPr id="174" name="TextBox 15"/>
          <p:cNvSpPr/>
          <p:nvPr/>
        </p:nvSpPr>
        <p:spPr>
          <a:xfrm>
            <a:off x="1430280" y="2965320"/>
            <a:ext cx="476172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1800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31 years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5" name="TextBox 16"/>
          <p:cNvSpPr/>
          <p:nvPr/>
        </p:nvSpPr>
        <p:spPr>
          <a:xfrm>
            <a:off x="7475760" y="948600"/>
            <a:ext cx="328680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74 years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176" name="Group 3"/>
          <p:cNvGrpSpPr/>
          <p:nvPr/>
        </p:nvGrpSpPr>
        <p:grpSpPr>
          <a:xfrm>
            <a:off x="1487160" y="5877360"/>
            <a:ext cx="9219960" cy="456840"/>
            <a:chOff x="1487160" y="5877360"/>
            <a:chExt cx="9219960" cy="456840"/>
          </a:xfrm>
        </p:grpSpPr>
        <p:sp>
          <p:nvSpPr>
            <p:cNvPr id="177" name="Freeform 1"/>
            <p:cNvSpPr/>
            <p:nvPr/>
          </p:nvSpPr>
          <p:spPr>
            <a:xfrm>
              <a:off x="1508760" y="5877360"/>
              <a:ext cx="9198360" cy="45000"/>
            </a:xfrm>
            <a:custGeom>
              <a:avLst/>
              <a:gdLst>
                <a:gd name="textAreaLeft" fmla="*/ 0 w 9198360"/>
                <a:gd name="textAreaRight" fmla="*/ 9199080 w 9198360"/>
                <a:gd name="textAreaTop" fmla="*/ 0 h 45000"/>
                <a:gd name="textAreaBottom" fmla="*/ 45720 h 45000"/>
              </a:gdLst>
              <a:ahLst/>
              <a:rect l="textAreaLeft" t="textAreaTop" r="textAreaRight" b="textAreaBottom"/>
              <a:pathLst>
                <a:path w="9038579" h="10060">
                  <a:moveTo>
                    <a:pt x="0" y="0"/>
                  </a:moveTo>
                  <a:lnTo>
                    <a:pt x="9038580" y="0"/>
                  </a:lnTo>
                </a:path>
              </a:pathLst>
            </a:custGeom>
            <a:noFill/>
            <a:ln w="19014">
              <a:solidFill>
                <a:srgbClr val="262626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720" bIns="72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  <p:grpSp>
          <p:nvGrpSpPr>
            <p:cNvPr id="178" name="Group 4"/>
            <p:cNvGrpSpPr/>
            <p:nvPr/>
          </p:nvGrpSpPr>
          <p:grpSpPr>
            <a:xfrm>
              <a:off x="1487160" y="5877360"/>
              <a:ext cx="865080" cy="456840"/>
              <a:chOff x="1487160" y="5877360"/>
              <a:chExt cx="865080" cy="456840"/>
            </a:xfrm>
          </p:grpSpPr>
          <p:sp>
            <p:nvSpPr>
              <p:cNvPr id="179" name="TextBox 18"/>
              <p:cNvSpPr/>
              <p:nvPr/>
            </p:nvSpPr>
            <p:spPr>
              <a:xfrm>
                <a:off x="1487160" y="5878080"/>
                <a:ext cx="865080" cy="4561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262626"/>
                    </a:solidFill>
                    <a:effectLst/>
                    <a:uFillTx/>
                    <a:latin typeface="Rubik Light"/>
                  </a:rPr>
                  <a:t>1800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180" name="Freeform 2"/>
              <p:cNvSpPr/>
              <p:nvPr/>
            </p:nvSpPr>
            <p:spPr>
              <a:xfrm>
                <a:off x="1587600" y="5877360"/>
                <a:ext cx="7920" cy="59760"/>
              </a:xfrm>
              <a:custGeom>
                <a:avLst/>
                <a:gdLst>
                  <a:gd name="textAreaLeft" fmla="*/ 0 w 7920"/>
                  <a:gd name="textAreaRight" fmla="*/ 8640 w 7920"/>
                  <a:gd name="textAreaTop" fmla="*/ 0 h 59760"/>
                  <a:gd name="textAreaBottom" fmla="*/ 60480 h 59760"/>
                </a:gdLst>
                <a:ahLst/>
                <a:rect l="textAreaLeft" t="textAreaTop" r="textAreaRight" b="textAreaBottom"/>
                <a:pathLst>
                  <a:path w="9514" h="60364">
                    <a:moveTo>
                      <a:pt x="149" y="530"/>
                    </a:moveTo>
                    <a:lnTo>
                      <a:pt x="149" y="60895"/>
                    </a:lnTo>
                  </a:path>
                </a:pathLst>
              </a:custGeom>
              <a:noFill/>
              <a:ln w="9507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15480" bIns="15480" anchor="ctr">
                <a:noAutofit/>
              </a:bodyPr>
              <a:p>
                <a:endParaRPr b="0" lang="en-SE" sz="1800" strike="noStrike" u="none">
                  <a:solidFill>
                    <a:schemeClr val="dk1"/>
                  </a:solidFill>
                  <a:effectLst/>
                  <a:uFillTx/>
                  <a:latin typeface="Calibri"/>
                </a:endParaRPr>
              </a:p>
            </p:txBody>
          </p:sp>
        </p:grpSp>
        <p:grpSp>
          <p:nvGrpSpPr>
            <p:cNvPr id="181" name="Group 6"/>
            <p:cNvGrpSpPr/>
            <p:nvPr/>
          </p:nvGrpSpPr>
          <p:grpSpPr>
            <a:xfrm>
              <a:off x="9353880" y="5877360"/>
              <a:ext cx="914040" cy="456840"/>
              <a:chOff x="9353880" y="5877360"/>
              <a:chExt cx="914040" cy="456840"/>
            </a:xfrm>
          </p:grpSpPr>
          <p:sp>
            <p:nvSpPr>
              <p:cNvPr id="182" name="TextBox 19"/>
              <p:cNvSpPr/>
              <p:nvPr/>
            </p:nvSpPr>
            <p:spPr>
              <a:xfrm>
                <a:off x="9353880" y="5878080"/>
                <a:ext cx="914040" cy="4561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262626"/>
                    </a:solidFill>
                    <a:effectLst/>
                    <a:uFillTx/>
                    <a:latin typeface="Rubik Light"/>
                  </a:rPr>
                  <a:t>2000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183" name="Freeform 3"/>
              <p:cNvSpPr/>
              <p:nvPr/>
            </p:nvSpPr>
            <p:spPr>
              <a:xfrm>
                <a:off x="9706320" y="5877360"/>
                <a:ext cx="7920" cy="59760"/>
              </a:xfrm>
              <a:custGeom>
                <a:avLst/>
                <a:gdLst>
                  <a:gd name="textAreaLeft" fmla="*/ 0 w 7920"/>
                  <a:gd name="textAreaRight" fmla="*/ 8640 w 7920"/>
                  <a:gd name="textAreaTop" fmla="*/ 0 h 59760"/>
                  <a:gd name="textAreaBottom" fmla="*/ 60480 h 59760"/>
                </a:gdLst>
                <a:ahLst/>
                <a:rect l="textAreaLeft" t="textAreaTop" r="textAreaRight" b="textAreaBottom"/>
                <a:pathLst>
                  <a:path w="9514" h="60364">
                    <a:moveTo>
                      <a:pt x="149" y="530"/>
                    </a:moveTo>
                    <a:lnTo>
                      <a:pt x="149" y="60895"/>
                    </a:lnTo>
                  </a:path>
                </a:pathLst>
              </a:custGeom>
              <a:noFill/>
              <a:ln w="9507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15480" bIns="15480" anchor="ctr">
                <a:noAutofit/>
              </a:bodyPr>
              <a:p>
                <a:endParaRPr b="0" lang="en-SE" sz="1800" strike="noStrike" u="none">
                  <a:solidFill>
                    <a:schemeClr val="dk1"/>
                  </a:solidFill>
                  <a:effectLst/>
                  <a:uFillTx/>
                  <a:latin typeface="Calibri"/>
                </a:endParaRPr>
              </a:p>
            </p:txBody>
          </p:sp>
        </p:grpSp>
        <p:grpSp>
          <p:nvGrpSpPr>
            <p:cNvPr id="184" name="Group 7"/>
            <p:cNvGrpSpPr/>
            <p:nvPr/>
          </p:nvGrpSpPr>
          <p:grpSpPr>
            <a:xfrm>
              <a:off x="5429880" y="5877360"/>
              <a:ext cx="851040" cy="456840"/>
              <a:chOff x="5429880" y="5877360"/>
              <a:chExt cx="851040" cy="456840"/>
            </a:xfrm>
          </p:grpSpPr>
          <p:sp>
            <p:nvSpPr>
              <p:cNvPr id="185" name="TextBox 21"/>
              <p:cNvSpPr/>
              <p:nvPr/>
            </p:nvSpPr>
            <p:spPr>
              <a:xfrm>
                <a:off x="5429880" y="5878080"/>
                <a:ext cx="851040" cy="4561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262626"/>
                    </a:solidFill>
                    <a:effectLst/>
                    <a:uFillTx/>
                    <a:latin typeface="Rubik Light"/>
                  </a:rPr>
                  <a:t>1900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186" name="Freeform 4"/>
              <p:cNvSpPr/>
              <p:nvPr/>
            </p:nvSpPr>
            <p:spPr>
              <a:xfrm>
                <a:off x="5782320" y="5877360"/>
                <a:ext cx="7920" cy="59760"/>
              </a:xfrm>
              <a:custGeom>
                <a:avLst/>
                <a:gdLst>
                  <a:gd name="textAreaLeft" fmla="*/ 0 w 7920"/>
                  <a:gd name="textAreaRight" fmla="*/ 8640 w 7920"/>
                  <a:gd name="textAreaTop" fmla="*/ 0 h 59760"/>
                  <a:gd name="textAreaBottom" fmla="*/ 60480 h 59760"/>
                </a:gdLst>
                <a:ahLst/>
                <a:rect l="textAreaLeft" t="textAreaTop" r="textAreaRight" b="textAreaBottom"/>
                <a:pathLst>
                  <a:path w="9514" h="60364">
                    <a:moveTo>
                      <a:pt x="149" y="530"/>
                    </a:moveTo>
                    <a:lnTo>
                      <a:pt x="149" y="60895"/>
                    </a:lnTo>
                  </a:path>
                </a:pathLst>
              </a:custGeom>
              <a:noFill/>
              <a:ln w="9507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15480" bIns="15480" anchor="ctr">
                <a:noAutofit/>
              </a:bodyPr>
              <a:p>
                <a:endParaRPr b="0" lang="en-SE" sz="1800" strike="noStrike" u="none">
                  <a:solidFill>
                    <a:schemeClr val="dk1"/>
                  </a:solidFill>
                  <a:effectLst/>
                  <a:uFillTx/>
                  <a:latin typeface="Calibri"/>
                </a:endParaRPr>
              </a:p>
            </p:txBody>
          </p:sp>
        </p:grpSp>
        <p:grpSp>
          <p:nvGrpSpPr>
            <p:cNvPr id="187" name="Group 8"/>
            <p:cNvGrpSpPr/>
            <p:nvPr/>
          </p:nvGrpSpPr>
          <p:grpSpPr>
            <a:xfrm>
              <a:off x="7397280" y="5877360"/>
              <a:ext cx="837720" cy="456840"/>
              <a:chOff x="7397280" y="5877360"/>
              <a:chExt cx="837720" cy="456840"/>
            </a:xfrm>
          </p:grpSpPr>
          <p:sp>
            <p:nvSpPr>
              <p:cNvPr id="188" name="TextBox 22"/>
              <p:cNvSpPr/>
              <p:nvPr/>
            </p:nvSpPr>
            <p:spPr>
              <a:xfrm>
                <a:off x="7397280" y="5878080"/>
                <a:ext cx="837720" cy="4561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262626"/>
                    </a:solidFill>
                    <a:effectLst/>
                    <a:uFillTx/>
                    <a:latin typeface="Rubik Light"/>
                  </a:rPr>
                  <a:t>1950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189" name="Freeform 5"/>
              <p:cNvSpPr/>
              <p:nvPr/>
            </p:nvSpPr>
            <p:spPr>
              <a:xfrm>
                <a:off x="7749360" y="5877360"/>
                <a:ext cx="7920" cy="59760"/>
              </a:xfrm>
              <a:custGeom>
                <a:avLst/>
                <a:gdLst>
                  <a:gd name="textAreaLeft" fmla="*/ 0 w 7920"/>
                  <a:gd name="textAreaRight" fmla="*/ 8640 w 7920"/>
                  <a:gd name="textAreaTop" fmla="*/ 0 h 59760"/>
                  <a:gd name="textAreaBottom" fmla="*/ 60480 h 59760"/>
                </a:gdLst>
                <a:ahLst/>
                <a:rect l="textAreaLeft" t="textAreaTop" r="textAreaRight" b="textAreaBottom"/>
                <a:pathLst>
                  <a:path w="9514" h="60364">
                    <a:moveTo>
                      <a:pt x="149" y="530"/>
                    </a:moveTo>
                    <a:lnTo>
                      <a:pt x="149" y="60895"/>
                    </a:lnTo>
                  </a:path>
                </a:pathLst>
              </a:custGeom>
              <a:noFill/>
              <a:ln w="9507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15480" bIns="15480" anchor="ctr">
                <a:noAutofit/>
              </a:bodyPr>
              <a:p>
                <a:endParaRPr b="0" lang="en-SE" sz="1800" strike="noStrike" u="none">
                  <a:solidFill>
                    <a:schemeClr val="dk1"/>
                  </a:solidFill>
                  <a:effectLst/>
                  <a:uFillTx/>
                  <a:latin typeface="Calibri"/>
                </a:endParaRPr>
              </a:p>
            </p:txBody>
          </p:sp>
        </p:grpSp>
        <p:grpSp>
          <p:nvGrpSpPr>
            <p:cNvPr id="190" name="Group 9"/>
            <p:cNvGrpSpPr/>
            <p:nvPr/>
          </p:nvGrpSpPr>
          <p:grpSpPr>
            <a:xfrm>
              <a:off x="3461400" y="5877360"/>
              <a:ext cx="851760" cy="456840"/>
              <a:chOff x="3461400" y="5877360"/>
              <a:chExt cx="851760" cy="456840"/>
            </a:xfrm>
          </p:grpSpPr>
          <p:sp>
            <p:nvSpPr>
              <p:cNvPr id="191" name="TextBox 24"/>
              <p:cNvSpPr/>
              <p:nvPr/>
            </p:nvSpPr>
            <p:spPr>
              <a:xfrm>
                <a:off x="3461400" y="5878080"/>
                <a:ext cx="851760" cy="4561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b="0" lang="en-SE" sz="2400" strike="noStrike" u="none">
                    <a:solidFill>
                      <a:srgbClr val="262626"/>
                    </a:solidFill>
                    <a:effectLst/>
                    <a:uFillTx/>
                    <a:latin typeface="Rubik Light"/>
                  </a:rPr>
                  <a:t>1850</a:t>
                </a:r>
                <a:endParaRPr b="0" lang="en-US" sz="2400" strike="noStrike" u="none">
                  <a:solidFill>
                    <a:srgbClr val="000000"/>
                  </a:solidFill>
                  <a:effectLst/>
                  <a:uFillTx/>
                  <a:latin typeface="Arial"/>
                </a:endParaRPr>
              </a:p>
            </p:txBody>
          </p:sp>
          <p:sp>
            <p:nvSpPr>
              <p:cNvPr id="192" name="Freeform 6"/>
              <p:cNvSpPr/>
              <p:nvPr/>
            </p:nvSpPr>
            <p:spPr>
              <a:xfrm>
                <a:off x="3813480" y="5877360"/>
                <a:ext cx="7920" cy="59760"/>
              </a:xfrm>
              <a:custGeom>
                <a:avLst/>
                <a:gdLst>
                  <a:gd name="textAreaLeft" fmla="*/ 0 w 7920"/>
                  <a:gd name="textAreaRight" fmla="*/ 8640 w 7920"/>
                  <a:gd name="textAreaTop" fmla="*/ 0 h 59760"/>
                  <a:gd name="textAreaBottom" fmla="*/ 60480 h 59760"/>
                </a:gdLst>
                <a:ahLst/>
                <a:rect l="textAreaLeft" t="textAreaTop" r="textAreaRight" b="textAreaBottom"/>
                <a:pathLst>
                  <a:path w="9514" h="60364">
                    <a:moveTo>
                      <a:pt x="149" y="530"/>
                    </a:moveTo>
                    <a:lnTo>
                      <a:pt x="149" y="60895"/>
                    </a:lnTo>
                  </a:path>
                </a:pathLst>
              </a:custGeom>
              <a:noFill/>
              <a:ln w="9507">
                <a:solidFill>
                  <a:srgbClr val="000000"/>
                </a:solidFill>
                <a:miter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15480" bIns="15480" anchor="ctr">
                <a:noAutofit/>
              </a:bodyPr>
              <a:p>
                <a:endParaRPr b="0" lang="en-SE" sz="1800" strike="noStrike" u="none">
                  <a:solidFill>
                    <a:schemeClr val="dk1"/>
                  </a:solidFill>
                  <a:effectLst/>
                  <a:uFillTx/>
                  <a:latin typeface="Calibri"/>
                </a:endParaRPr>
              </a:p>
            </p:txBody>
          </p:sp>
        </p:grpSp>
      </p:grpSp>
      <p:sp>
        <p:nvSpPr>
          <p:cNvPr id="193" name="Rectangle 6"/>
          <p:cNvSpPr/>
          <p:nvPr/>
        </p:nvSpPr>
        <p:spPr>
          <a:xfrm rot="16200000">
            <a:off x="5884200" y="525960"/>
            <a:ext cx="510120" cy="12206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194" name="TextBox 25"/>
          <p:cNvSpPr/>
          <p:nvPr/>
        </p:nvSpPr>
        <p:spPr>
          <a:xfrm>
            <a:off x="10162440" y="6631200"/>
            <a:ext cx="212688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gapminder.org/49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5" name="TextBox 27"/>
          <p:cNvSpPr/>
          <p:nvPr/>
        </p:nvSpPr>
        <p:spPr>
          <a:xfrm>
            <a:off x="0" y="6624720"/>
            <a:ext cx="3816360" cy="24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sv-SE" sz="1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Source: Gapminder, based on IHME and UN Population</a:t>
            </a:r>
            <a:endParaRPr b="0" lang="en-US" sz="1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6" name="TextBox 28"/>
          <p:cNvSpPr/>
          <p:nvPr/>
        </p:nvSpPr>
        <p:spPr>
          <a:xfrm rot="16200000">
            <a:off x="6456960" y="1247760"/>
            <a:ext cx="32122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2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Great Leap F.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7" name="TextBox 29"/>
          <p:cNvSpPr/>
          <p:nvPr/>
        </p:nvSpPr>
        <p:spPr>
          <a:xfrm rot="16200000">
            <a:off x="9541800" y="3191400"/>
            <a:ext cx="192852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2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COVID-19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8" name=""/>
          <p:cNvSpPr/>
          <p:nvPr/>
        </p:nvSpPr>
        <p:spPr>
          <a:xfrm>
            <a:off x="12797280" y="-2052720"/>
            <a:ext cx="5713920" cy="3532680"/>
          </a:xfrm>
          <a:custGeom>
            <a:avLst/>
            <a:gdLst>
              <a:gd name="textAreaLeft" fmla="*/ 0 w 5713920"/>
              <a:gd name="textAreaRight" fmla="*/ 5714280 w 5713920"/>
              <a:gd name="textAreaTop" fmla="*/ 0 h 3532680"/>
              <a:gd name="textAreaBottom" fmla="*/ 3533040 h 3532680"/>
            </a:gdLst>
            <a:ahLst/>
            <a:rect l="textAreaLeft" t="textAreaTop" r="textAreaRight" b="textAreaBottom"/>
            <a:pathLst>
              <a:path w="15873" h="9814">
                <a:moveTo>
                  <a:pt x="0" y="0"/>
                </a:moveTo>
                <a:lnTo>
                  <a:pt x="15873" y="0"/>
                </a:lnTo>
                <a:lnTo>
                  <a:pt x="15873" y="9814"/>
                </a:lnTo>
                <a:lnTo>
                  <a:pt x="0" y="9814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9" name=""/>
          <p:cNvSpPr/>
          <p:nvPr/>
        </p:nvSpPr>
        <p:spPr>
          <a:xfrm>
            <a:off x="13487760" y="-15145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0" name=""/>
          <p:cNvSpPr/>
          <p:nvPr/>
        </p:nvSpPr>
        <p:spPr>
          <a:xfrm>
            <a:off x="14573520" y="-15145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1" name=""/>
          <p:cNvSpPr/>
          <p:nvPr/>
        </p:nvSpPr>
        <p:spPr>
          <a:xfrm>
            <a:off x="15649920" y="-15145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2" name=""/>
          <p:cNvSpPr/>
          <p:nvPr/>
        </p:nvSpPr>
        <p:spPr>
          <a:xfrm>
            <a:off x="16735320" y="-15145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3" name=""/>
          <p:cNvSpPr/>
          <p:nvPr/>
        </p:nvSpPr>
        <p:spPr>
          <a:xfrm>
            <a:off x="17811360" y="-1514520"/>
            <a:ext cx="360" cy="236160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49680" bIns="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4" name=""/>
          <p:cNvSpPr/>
          <p:nvPr/>
        </p:nvSpPr>
        <p:spPr>
          <a:xfrm>
            <a:off x="13487760" y="847080"/>
            <a:ext cx="4847400" cy="360"/>
          </a:xfrm>
          <a:prstGeom prst="line">
            <a:avLst/>
          </a:prstGeom>
          <a:ln w="9360">
            <a:solidFill>
              <a:srgbClr val="333333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5" name=""/>
          <p:cNvSpPr/>
          <p:nvPr/>
        </p:nvSpPr>
        <p:spPr>
          <a:xfrm>
            <a:off x="13487760" y="256320"/>
            <a:ext cx="484740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6" name=""/>
          <p:cNvSpPr/>
          <p:nvPr/>
        </p:nvSpPr>
        <p:spPr>
          <a:xfrm>
            <a:off x="13487760" y="-333720"/>
            <a:ext cx="484740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7" name=""/>
          <p:cNvSpPr/>
          <p:nvPr/>
        </p:nvSpPr>
        <p:spPr>
          <a:xfrm>
            <a:off x="13487760" y="-924120"/>
            <a:ext cx="484740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8" name=""/>
          <p:cNvSpPr/>
          <p:nvPr/>
        </p:nvSpPr>
        <p:spPr>
          <a:xfrm>
            <a:off x="13487760" y="-1514520"/>
            <a:ext cx="4847400" cy="360"/>
          </a:xfrm>
          <a:prstGeom prst="line">
            <a:avLst/>
          </a:prstGeom>
          <a:ln w="9360">
            <a:solidFill>
              <a:srgbClr val="cccccc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4680" rIns="94680" tIns="-49680" bIns="-4968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09" name=""/>
          <p:cNvSpPr/>
          <p:nvPr/>
        </p:nvSpPr>
        <p:spPr>
          <a:xfrm>
            <a:off x="1463760" y="2250000"/>
            <a:ext cx="9244080" cy="2454840"/>
          </a:xfrm>
          <a:custGeom>
            <a:avLst/>
            <a:gdLst>
              <a:gd name="textAreaLeft" fmla="*/ 0 w 9244080"/>
              <a:gd name="textAreaRight" fmla="*/ 9244440 w 9244080"/>
              <a:gd name="textAreaTop" fmla="*/ 0 h 2454840"/>
              <a:gd name="textAreaBottom" fmla="*/ 2455200 h 2454840"/>
            </a:gdLst>
            <a:ahLst/>
            <a:rect l="textAreaLeft" t="textAreaTop" r="textAreaRight" b="textAreaBottom"/>
            <a:pathLst>
              <a:path fill="none" w="25679" h="6820">
                <a:moveTo>
                  <a:pt x="0" y="5985"/>
                </a:moveTo>
                <a:lnTo>
                  <a:pt x="114" y="5975"/>
                </a:lnTo>
                <a:lnTo>
                  <a:pt x="229" y="5990"/>
                </a:lnTo>
                <a:lnTo>
                  <a:pt x="343" y="6035"/>
                </a:lnTo>
                <a:lnTo>
                  <a:pt x="457" y="6045"/>
                </a:lnTo>
                <a:lnTo>
                  <a:pt x="572" y="5967"/>
                </a:lnTo>
                <a:lnTo>
                  <a:pt x="686" y="5965"/>
                </a:lnTo>
                <a:lnTo>
                  <a:pt x="801" y="5972"/>
                </a:lnTo>
                <a:lnTo>
                  <a:pt x="915" y="5977"/>
                </a:lnTo>
                <a:lnTo>
                  <a:pt x="1032" y="5974"/>
                </a:lnTo>
                <a:lnTo>
                  <a:pt x="1146" y="5960"/>
                </a:lnTo>
                <a:lnTo>
                  <a:pt x="1260" y="5962"/>
                </a:lnTo>
                <a:lnTo>
                  <a:pt x="1375" y="6044"/>
                </a:lnTo>
                <a:lnTo>
                  <a:pt x="1489" y="5970"/>
                </a:lnTo>
                <a:lnTo>
                  <a:pt x="1604" y="5977"/>
                </a:lnTo>
                <a:lnTo>
                  <a:pt x="1718" y="5945"/>
                </a:lnTo>
                <a:lnTo>
                  <a:pt x="1833" y="5930"/>
                </a:lnTo>
                <a:lnTo>
                  <a:pt x="1947" y="5928"/>
                </a:lnTo>
                <a:lnTo>
                  <a:pt x="2062" y="5933"/>
                </a:lnTo>
                <a:lnTo>
                  <a:pt x="2178" y="5937"/>
                </a:lnTo>
                <a:lnTo>
                  <a:pt x="2292" y="5923"/>
                </a:lnTo>
                <a:lnTo>
                  <a:pt x="2407" y="5917"/>
                </a:lnTo>
                <a:lnTo>
                  <a:pt x="2521" y="5920"/>
                </a:lnTo>
                <a:lnTo>
                  <a:pt x="2636" y="5915"/>
                </a:lnTo>
                <a:lnTo>
                  <a:pt x="2750" y="5920"/>
                </a:lnTo>
                <a:lnTo>
                  <a:pt x="2865" y="5918"/>
                </a:lnTo>
                <a:lnTo>
                  <a:pt x="2979" y="5922"/>
                </a:lnTo>
                <a:lnTo>
                  <a:pt x="3093" y="5910"/>
                </a:lnTo>
                <a:lnTo>
                  <a:pt x="3210" y="5920"/>
                </a:lnTo>
                <a:lnTo>
                  <a:pt x="3324" y="5917"/>
                </a:lnTo>
                <a:lnTo>
                  <a:pt x="3439" y="5910"/>
                </a:lnTo>
                <a:lnTo>
                  <a:pt x="3553" y="5915"/>
                </a:lnTo>
                <a:lnTo>
                  <a:pt x="3668" y="5989"/>
                </a:lnTo>
                <a:lnTo>
                  <a:pt x="3782" y="5999"/>
                </a:lnTo>
                <a:lnTo>
                  <a:pt x="3896" y="5925"/>
                </a:lnTo>
                <a:lnTo>
                  <a:pt x="4011" y="5905"/>
                </a:lnTo>
                <a:lnTo>
                  <a:pt x="4125" y="5898"/>
                </a:lnTo>
                <a:lnTo>
                  <a:pt x="4240" y="5943"/>
                </a:lnTo>
                <a:lnTo>
                  <a:pt x="4356" y="5949"/>
                </a:lnTo>
                <a:lnTo>
                  <a:pt x="4471" y="5897"/>
                </a:lnTo>
                <a:lnTo>
                  <a:pt x="4585" y="5900"/>
                </a:lnTo>
                <a:lnTo>
                  <a:pt x="4699" y="5892"/>
                </a:lnTo>
                <a:lnTo>
                  <a:pt x="4814" y="5897"/>
                </a:lnTo>
                <a:lnTo>
                  <a:pt x="4928" y="5890"/>
                </a:lnTo>
                <a:lnTo>
                  <a:pt x="5043" y="5883"/>
                </a:lnTo>
                <a:lnTo>
                  <a:pt x="5157" y="5875"/>
                </a:lnTo>
                <a:lnTo>
                  <a:pt x="5272" y="5913"/>
                </a:lnTo>
                <a:lnTo>
                  <a:pt x="5388" y="5917"/>
                </a:lnTo>
                <a:lnTo>
                  <a:pt x="5503" y="5967"/>
                </a:lnTo>
                <a:lnTo>
                  <a:pt x="5617" y="5945"/>
                </a:lnTo>
                <a:lnTo>
                  <a:pt x="5731" y="5885"/>
                </a:lnTo>
                <a:lnTo>
                  <a:pt x="5846" y="5922"/>
                </a:lnTo>
                <a:lnTo>
                  <a:pt x="5960" y="5962"/>
                </a:lnTo>
                <a:lnTo>
                  <a:pt x="6075" y="5997"/>
                </a:lnTo>
                <a:lnTo>
                  <a:pt x="6189" y="6066"/>
                </a:lnTo>
                <a:lnTo>
                  <a:pt x="6304" y="6094"/>
                </a:lnTo>
                <a:lnTo>
                  <a:pt x="6418" y="6101"/>
                </a:lnTo>
                <a:lnTo>
                  <a:pt x="6534" y="6071"/>
                </a:lnTo>
                <a:lnTo>
                  <a:pt x="6649" y="6035"/>
                </a:lnTo>
                <a:lnTo>
                  <a:pt x="6763" y="6012"/>
                </a:lnTo>
                <a:lnTo>
                  <a:pt x="6878" y="5995"/>
                </a:lnTo>
                <a:lnTo>
                  <a:pt x="6992" y="6005"/>
                </a:lnTo>
                <a:lnTo>
                  <a:pt x="7107" y="5883"/>
                </a:lnTo>
                <a:lnTo>
                  <a:pt x="7221" y="5860"/>
                </a:lnTo>
                <a:lnTo>
                  <a:pt x="7336" y="5852"/>
                </a:lnTo>
                <a:lnTo>
                  <a:pt x="7450" y="5830"/>
                </a:lnTo>
                <a:lnTo>
                  <a:pt x="7566" y="5927"/>
                </a:lnTo>
                <a:lnTo>
                  <a:pt x="7681" y="5783"/>
                </a:lnTo>
                <a:lnTo>
                  <a:pt x="7795" y="5805"/>
                </a:lnTo>
                <a:lnTo>
                  <a:pt x="7910" y="5890"/>
                </a:lnTo>
                <a:lnTo>
                  <a:pt x="8024" y="5768"/>
                </a:lnTo>
                <a:lnTo>
                  <a:pt x="8139" y="5801"/>
                </a:lnTo>
                <a:lnTo>
                  <a:pt x="8253" y="5744"/>
                </a:lnTo>
                <a:lnTo>
                  <a:pt x="8367" y="5713"/>
                </a:lnTo>
                <a:lnTo>
                  <a:pt x="8482" y="5694"/>
                </a:lnTo>
                <a:lnTo>
                  <a:pt x="8596" y="5701"/>
                </a:lnTo>
                <a:lnTo>
                  <a:pt x="8713" y="5908"/>
                </a:lnTo>
                <a:lnTo>
                  <a:pt x="8827" y="5989"/>
                </a:lnTo>
                <a:lnTo>
                  <a:pt x="8942" y="6071"/>
                </a:lnTo>
                <a:lnTo>
                  <a:pt x="9056" y="5766"/>
                </a:lnTo>
                <a:lnTo>
                  <a:pt x="9170" y="5648"/>
                </a:lnTo>
                <a:lnTo>
                  <a:pt x="9285" y="5611"/>
                </a:lnTo>
                <a:lnTo>
                  <a:pt x="9399" y="5631"/>
                </a:lnTo>
                <a:lnTo>
                  <a:pt x="9514" y="5606"/>
                </a:lnTo>
                <a:lnTo>
                  <a:pt x="9628" y="5577"/>
                </a:lnTo>
                <a:lnTo>
                  <a:pt x="9743" y="5571"/>
                </a:lnTo>
                <a:lnTo>
                  <a:pt x="9859" y="5552"/>
                </a:lnTo>
                <a:lnTo>
                  <a:pt x="9973" y="5539"/>
                </a:lnTo>
                <a:lnTo>
                  <a:pt x="10088" y="5551"/>
                </a:lnTo>
                <a:lnTo>
                  <a:pt x="10202" y="5566"/>
                </a:lnTo>
                <a:lnTo>
                  <a:pt x="10317" y="5576"/>
                </a:lnTo>
                <a:lnTo>
                  <a:pt x="10431" y="5616"/>
                </a:lnTo>
                <a:lnTo>
                  <a:pt x="10546" y="5636"/>
                </a:lnTo>
                <a:lnTo>
                  <a:pt x="10660" y="5514"/>
                </a:lnTo>
                <a:lnTo>
                  <a:pt x="10775" y="5475"/>
                </a:lnTo>
                <a:lnTo>
                  <a:pt x="10891" y="5479"/>
                </a:lnTo>
                <a:lnTo>
                  <a:pt x="11005" y="5475"/>
                </a:lnTo>
                <a:lnTo>
                  <a:pt x="11120" y="5519"/>
                </a:lnTo>
                <a:lnTo>
                  <a:pt x="11234" y="5365"/>
                </a:lnTo>
                <a:lnTo>
                  <a:pt x="11349" y="5402"/>
                </a:lnTo>
                <a:lnTo>
                  <a:pt x="11463" y="5529"/>
                </a:lnTo>
                <a:lnTo>
                  <a:pt x="11578" y="5375"/>
                </a:lnTo>
                <a:lnTo>
                  <a:pt x="11692" y="5333"/>
                </a:lnTo>
                <a:lnTo>
                  <a:pt x="11806" y="5301"/>
                </a:lnTo>
                <a:lnTo>
                  <a:pt x="11921" y="5330"/>
                </a:lnTo>
                <a:lnTo>
                  <a:pt x="12037" y="5320"/>
                </a:lnTo>
                <a:lnTo>
                  <a:pt x="12152" y="5296"/>
                </a:lnTo>
                <a:lnTo>
                  <a:pt x="12266" y="5335"/>
                </a:lnTo>
                <a:lnTo>
                  <a:pt x="12381" y="5196"/>
                </a:lnTo>
                <a:lnTo>
                  <a:pt x="12495" y="5168"/>
                </a:lnTo>
                <a:lnTo>
                  <a:pt x="12609" y="5149"/>
                </a:lnTo>
                <a:lnTo>
                  <a:pt x="12724" y="5127"/>
                </a:lnTo>
                <a:lnTo>
                  <a:pt x="12838" y="5054"/>
                </a:lnTo>
                <a:lnTo>
                  <a:pt x="12953" y="5059"/>
                </a:lnTo>
                <a:lnTo>
                  <a:pt x="13069" y="5122"/>
                </a:lnTo>
                <a:lnTo>
                  <a:pt x="13184" y="5221"/>
                </a:lnTo>
                <a:lnTo>
                  <a:pt x="13298" y="5199"/>
                </a:lnTo>
                <a:lnTo>
                  <a:pt x="13412" y="5204"/>
                </a:lnTo>
                <a:lnTo>
                  <a:pt x="13527" y="6820"/>
                </a:lnTo>
                <a:lnTo>
                  <a:pt x="13641" y="5097"/>
                </a:lnTo>
                <a:lnTo>
                  <a:pt x="13756" y="5064"/>
                </a:lnTo>
                <a:lnTo>
                  <a:pt x="13870" y="4955"/>
                </a:lnTo>
                <a:lnTo>
                  <a:pt x="13985" y="4905"/>
                </a:lnTo>
                <a:lnTo>
                  <a:pt x="14099" y="4775"/>
                </a:lnTo>
                <a:lnTo>
                  <a:pt x="14215" y="4711"/>
                </a:lnTo>
                <a:lnTo>
                  <a:pt x="14330" y="4693"/>
                </a:lnTo>
                <a:lnTo>
                  <a:pt x="14444" y="4617"/>
                </a:lnTo>
                <a:lnTo>
                  <a:pt x="14559" y="4830"/>
                </a:lnTo>
                <a:lnTo>
                  <a:pt x="14673" y="4512"/>
                </a:lnTo>
                <a:lnTo>
                  <a:pt x="14788" y="4631"/>
                </a:lnTo>
                <a:lnTo>
                  <a:pt x="14902" y="4410"/>
                </a:lnTo>
                <a:lnTo>
                  <a:pt x="15017" y="4378"/>
                </a:lnTo>
                <a:lnTo>
                  <a:pt x="15131" y="4365"/>
                </a:lnTo>
                <a:lnTo>
                  <a:pt x="15247" y="4485"/>
                </a:lnTo>
                <a:lnTo>
                  <a:pt x="15362" y="4199"/>
                </a:lnTo>
                <a:lnTo>
                  <a:pt x="15476" y="4116"/>
                </a:lnTo>
                <a:lnTo>
                  <a:pt x="15591" y="4064"/>
                </a:lnTo>
                <a:lnTo>
                  <a:pt x="15705" y="4119"/>
                </a:lnTo>
                <a:lnTo>
                  <a:pt x="15820" y="4057"/>
                </a:lnTo>
                <a:lnTo>
                  <a:pt x="15934" y="4004"/>
                </a:lnTo>
                <a:lnTo>
                  <a:pt x="16048" y="4039"/>
                </a:lnTo>
                <a:lnTo>
                  <a:pt x="16163" y="4251"/>
                </a:lnTo>
                <a:lnTo>
                  <a:pt x="16277" y="4428"/>
                </a:lnTo>
                <a:lnTo>
                  <a:pt x="16394" y="4664"/>
                </a:lnTo>
                <a:lnTo>
                  <a:pt x="16508" y="4427"/>
                </a:lnTo>
                <a:lnTo>
                  <a:pt x="16623" y="4208"/>
                </a:lnTo>
                <a:lnTo>
                  <a:pt x="16737" y="3572"/>
                </a:lnTo>
                <a:lnTo>
                  <a:pt x="16852" y="3589"/>
                </a:lnTo>
                <a:lnTo>
                  <a:pt x="16966" y="3218"/>
                </a:lnTo>
                <a:lnTo>
                  <a:pt x="17080" y="3079"/>
                </a:lnTo>
                <a:lnTo>
                  <a:pt x="17195" y="2910"/>
                </a:lnTo>
                <a:lnTo>
                  <a:pt x="17309" y="2851"/>
                </a:lnTo>
                <a:lnTo>
                  <a:pt x="17424" y="2751"/>
                </a:lnTo>
                <a:lnTo>
                  <a:pt x="17540" y="2681"/>
                </a:lnTo>
                <a:lnTo>
                  <a:pt x="17655" y="2617"/>
                </a:lnTo>
                <a:lnTo>
                  <a:pt x="17769" y="2562"/>
                </a:lnTo>
                <a:lnTo>
                  <a:pt x="17883" y="2519"/>
                </a:lnTo>
                <a:lnTo>
                  <a:pt x="17998" y="2492"/>
                </a:lnTo>
                <a:lnTo>
                  <a:pt x="18112" y="2632"/>
                </a:lnTo>
                <a:lnTo>
                  <a:pt x="18227" y="2841"/>
                </a:lnTo>
                <a:lnTo>
                  <a:pt x="18341" y="3206"/>
                </a:lnTo>
                <a:lnTo>
                  <a:pt x="18456" y="2780"/>
                </a:lnTo>
                <a:lnTo>
                  <a:pt x="18572" y="2383"/>
                </a:lnTo>
                <a:lnTo>
                  <a:pt x="18686" y="2238"/>
                </a:lnTo>
                <a:lnTo>
                  <a:pt x="18801" y="2178"/>
                </a:lnTo>
                <a:lnTo>
                  <a:pt x="18915" y="2178"/>
                </a:lnTo>
                <a:lnTo>
                  <a:pt x="19030" y="2132"/>
                </a:lnTo>
                <a:lnTo>
                  <a:pt x="19144" y="2101"/>
                </a:lnTo>
                <a:lnTo>
                  <a:pt x="19259" y="2047"/>
                </a:lnTo>
                <a:lnTo>
                  <a:pt x="19373" y="2010"/>
                </a:lnTo>
                <a:lnTo>
                  <a:pt x="19488" y="1979"/>
                </a:lnTo>
                <a:lnTo>
                  <a:pt x="19602" y="1927"/>
                </a:lnTo>
                <a:lnTo>
                  <a:pt x="19718" y="1868"/>
                </a:lnTo>
                <a:lnTo>
                  <a:pt x="19833" y="1808"/>
                </a:lnTo>
                <a:lnTo>
                  <a:pt x="19947" y="1766"/>
                </a:lnTo>
                <a:lnTo>
                  <a:pt x="20062" y="1726"/>
                </a:lnTo>
                <a:lnTo>
                  <a:pt x="20176" y="1698"/>
                </a:lnTo>
                <a:lnTo>
                  <a:pt x="20291" y="1627"/>
                </a:lnTo>
                <a:lnTo>
                  <a:pt x="20405" y="1576"/>
                </a:lnTo>
                <a:lnTo>
                  <a:pt x="20519" y="1524"/>
                </a:lnTo>
                <a:lnTo>
                  <a:pt x="20634" y="1482"/>
                </a:lnTo>
                <a:lnTo>
                  <a:pt x="20750" y="1445"/>
                </a:lnTo>
                <a:lnTo>
                  <a:pt x="20865" y="1395"/>
                </a:lnTo>
                <a:lnTo>
                  <a:pt x="20979" y="1365"/>
                </a:lnTo>
                <a:lnTo>
                  <a:pt x="21094" y="1333"/>
                </a:lnTo>
                <a:lnTo>
                  <a:pt x="21208" y="1290"/>
                </a:lnTo>
                <a:lnTo>
                  <a:pt x="21322" y="1233"/>
                </a:lnTo>
                <a:lnTo>
                  <a:pt x="21437" y="1196"/>
                </a:lnTo>
                <a:lnTo>
                  <a:pt x="21551" y="1166"/>
                </a:lnTo>
                <a:lnTo>
                  <a:pt x="21666" y="1132"/>
                </a:lnTo>
                <a:lnTo>
                  <a:pt x="21780" y="1101"/>
                </a:lnTo>
                <a:lnTo>
                  <a:pt x="21897" y="1082"/>
                </a:lnTo>
                <a:lnTo>
                  <a:pt x="22011" y="1056"/>
                </a:lnTo>
                <a:lnTo>
                  <a:pt x="22125" y="1039"/>
                </a:lnTo>
                <a:lnTo>
                  <a:pt x="22240" y="1019"/>
                </a:lnTo>
                <a:lnTo>
                  <a:pt x="22354" y="989"/>
                </a:lnTo>
                <a:lnTo>
                  <a:pt x="22469" y="953"/>
                </a:lnTo>
                <a:lnTo>
                  <a:pt x="22583" y="925"/>
                </a:lnTo>
                <a:lnTo>
                  <a:pt x="22698" y="900"/>
                </a:lnTo>
                <a:lnTo>
                  <a:pt x="22812" y="877"/>
                </a:lnTo>
                <a:lnTo>
                  <a:pt x="22928" y="845"/>
                </a:lnTo>
                <a:lnTo>
                  <a:pt x="23043" y="810"/>
                </a:lnTo>
                <a:lnTo>
                  <a:pt x="23157" y="778"/>
                </a:lnTo>
                <a:lnTo>
                  <a:pt x="23272" y="739"/>
                </a:lnTo>
                <a:lnTo>
                  <a:pt x="23386" y="703"/>
                </a:lnTo>
                <a:lnTo>
                  <a:pt x="23501" y="659"/>
                </a:lnTo>
                <a:lnTo>
                  <a:pt x="23615" y="606"/>
                </a:lnTo>
                <a:lnTo>
                  <a:pt x="23730" y="557"/>
                </a:lnTo>
                <a:lnTo>
                  <a:pt x="23844" y="530"/>
                </a:lnTo>
                <a:lnTo>
                  <a:pt x="23958" y="472"/>
                </a:lnTo>
                <a:lnTo>
                  <a:pt x="24075" y="435"/>
                </a:lnTo>
                <a:lnTo>
                  <a:pt x="24189" y="388"/>
                </a:lnTo>
                <a:lnTo>
                  <a:pt x="24304" y="343"/>
                </a:lnTo>
                <a:lnTo>
                  <a:pt x="24418" y="305"/>
                </a:lnTo>
                <a:lnTo>
                  <a:pt x="24533" y="266"/>
                </a:lnTo>
                <a:lnTo>
                  <a:pt x="24647" y="231"/>
                </a:lnTo>
                <a:lnTo>
                  <a:pt x="24761" y="196"/>
                </a:lnTo>
                <a:lnTo>
                  <a:pt x="24876" y="159"/>
                </a:lnTo>
                <a:lnTo>
                  <a:pt x="24990" y="132"/>
                </a:lnTo>
                <a:lnTo>
                  <a:pt x="25105" y="104"/>
                </a:lnTo>
                <a:lnTo>
                  <a:pt x="25221" y="218"/>
                </a:lnTo>
                <a:lnTo>
                  <a:pt x="25336" y="338"/>
                </a:lnTo>
                <a:lnTo>
                  <a:pt x="25450" y="248"/>
                </a:lnTo>
                <a:lnTo>
                  <a:pt x="25565" y="44"/>
                </a:lnTo>
                <a:lnTo>
                  <a:pt x="25679" y="0"/>
                </a:lnTo>
              </a:path>
            </a:pathLst>
          </a:custGeom>
          <a:noFill/>
          <a:ln w="57240">
            <a:solidFill>
              <a:srgbClr val="05b050"/>
            </a:solidFill>
            <a:miter/>
            <a:headEnd len="med" type="oval" w="med"/>
          </a:ln>
        </p:spPr>
        <p:style>
          <a:lnRef idx="0"/>
          <a:fillRef idx="0"/>
          <a:effectRef idx="0"/>
          <a:fontRef idx="minor"/>
        </p:style>
        <p:txBody>
          <a:bodyPr lIns="117720" rIns="117720" tIns="72720" bIns="7272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0" name="Rounded Rectangle 1"/>
          <p:cNvSpPr/>
          <p:nvPr/>
        </p:nvSpPr>
        <p:spPr>
          <a:xfrm>
            <a:off x="4173840" y="4046040"/>
            <a:ext cx="5226120" cy="1473840"/>
          </a:xfrm>
          <a:prstGeom prst="roundRect">
            <a:avLst>
              <a:gd name="adj" fmla="val 16667"/>
            </a:avLst>
          </a:prstGeom>
          <a:solidFill>
            <a:srgbClr val="ffca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GB" sz="2400" strike="noStrike" u="none">
                <a:solidFill>
                  <a:schemeClr val="lt1"/>
                </a:solidFill>
                <a:effectLst/>
                <a:uFillTx/>
                <a:latin typeface="Rubik Light"/>
              </a:rPr>
              <a:t>More info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GB" sz="4000" strike="noStrike" u="none">
                <a:solidFill>
                  <a:schemeClr val="lt1"/>
                </a:solidFill>
                <a:effectLst/>
                <a:uFillTx/>
                <a:latin typeface="Rubik Medium"/>
              </a:rPr>
              <a:t>g</a:t>
            </a:r>
            <a:r>
              <a:rPr b="0" lang="en-SE" sz="4000" strike="noStrike" u="none">
                <a:solidFill>
                  <a:schemeClr val="lt1"/>
                </a:solidFill>
                <a:effectLst/>
                <a:uFillTx/>
                <a:latin typeface="Rubik Medium"/>
              </a:rPr>
              <a:t>apminder.org/49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extBox 4"/>
          <p:cNvSpPr/>
          <p:nvPr/>
        </p:nvSpPr>
        <p:spPr>
          <a:xfrm>
            <a:off x="878760" y="2062080"/>
            <a:ext cx="10437840" cy="163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These slides are part of Gapminder’s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free teaching materials for an updated fact-based worldview.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Available under Creative Common BY License.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Which means you can copy, edit and share them as you like,</a:t>
            </a:r>
            <a:br>
              <a:rPr sz="2000"/>
            </a:b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as long as you mention: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2" name="TextBox 5"/>
          <p:cNvSpPr/>
          <p:nvPr/>
        </p:nvSpPr>
        <p:spPr>
          <a:xfrm>
            <a:off x="3248280" y="3936960"/>
            <a:ext cx="5698800" cy="585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SE" sz="32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gapminder.org/49</a:t>
            </a:r>
            <a:endParaRPr b="0" lang="en-US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3" name="Shape 818"/>
          <p:cNvSpPr/>
          <p:nvPr/>
        </p:nvSpPr>
        <p:spPr>
          <a:xfrm>
            <a:off x="4681440" y="1582560"/>
            <a:ext cx="2832120" cy="35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r>
              <a:rPr b="0" lang="en-US" sz="2400" strike="noStrike" u="none">
                <a:solidFill>
                  <a:srgbClr val="ffca34"/>
                </a:solidFill>
                <a:effectLst/>
                <a:uFillTx/>
                <a:latin typeface="Rubik"/>
                <a:ea typeface="Trebuchet MS"/>
              </a:rPr>
              <a:t>FREE LICENSE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14" name="Shape 823" descr=""/>
          <p:cNvPicPr/>
          <p:nvPr/>
        </p:nvPicPr>
        <p:blipFill>
          <a:blip r:embed="rId1"/>
          <a:stretch/>
        </p:blipFill>
        <p:spPr>
          <a:xfrm>
            <a:off x="3390120" y="574560"/>
            <a:ext cx="5415120" cy="731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15" name="TextBox 9"/>
          <p:cNvSpPr/>
          <p:nvPr/>
        </p:nvSpPr>
        <p:spPr>
          <a:xfrm>
            <a:off x="1994040" y="4767480"/>
            <a:ext cx="8206920" cy="101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chemeClr val="dk1">
                    <a:lumMod val="85000"/>
                    <a:lumOff val="15000"/>
                  </a:schemeClr>
                </a:solidFill>
                <a:effectLst/>
                <a:uFillTx/>
                <a:latin typeface="Rubik Light"/>
                <a:ea typeface="Rubik Medium"/>
              </a:rPr>
              <a:t>The world keeps changing, please visit the link above to get an updated version of this slideshow and to use our free visualization tools and links to the data sources.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Rectangle 8"/>
          <p:cNvSpPr/>
          <p:nvPr/>
        </p:nvSpPr>
        <p:spPr>
          <a:xfrm>
            <a:off x="0" y="225720"/>
            <a:ext cx="515520" cy="6342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chemeClr val="lt1"/>
              </a:solidFill>
              <a:effectLst/>
              <a:uFillTx/>
              <a:latin typeface="Calibri"/>
            </a:endParaRPr>
          </a:p>
        </p:txBody>
      </p:sp>
      <p:sp>
        <p:nvSpPr>
          <p:cNvPr id="217" name="TextBox 32"/>
          <p:cNvSpPr/>
          <p:nvPr/>
        </p:nvSpPr>
        <p:spPr>
          <a:xfrm rot="16200000">
            <a:off x="5328000" y="2650680"/>
            <a:ext cx="2086560" cy="39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i="1" lang="en-SE" sz="2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 Light"/>
              </a:rPr>
              <a:t>Spanish Flu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8" name="TextBox 33"/>
          <p:cNvSpPr/>
          <p:nvPr/>
        </p:nvSpPr>
        <p:spPr>
          <a:xfrm rot="16200000">
            <a:off x="6637680" y="2264400"/>
            <a:ext cx="1938600" cy="39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i="1" lang="en-SE" sz="2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 Light"/>
              </a:rPr>
              <a:t>World War 2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9" name="TextBox 34"/>
          <p:cNvSpPr/>
          <p:nvPr/>
        </p:nvSpPr>
        <p:spPr>
          <a:xfrm>
            <a:off x="407520" y="3396240"/>
            <a:ext cx="2404080" cy="82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8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31 </a:t>
            </a: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years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0" name=""/>
          <p:cNvSpPr/>
          <p:nvPr/>
        </p:nvSpPr>
        <p:spPr>
          <a:xfrm>
            <a:off x="559080" y="1644840"/>
            <a:ext cx="10981800" cy="4449960"/>
          </a:xfrm>
          <a:custGeom>
            <a:avLst/>
            <a:gdLst>
              <a:gd name="textAreaLeft" fmla="*/ 0 w 10981800"/>
              <a:gd name="textAreaRight" fmla="*/ 10982160 w 10981800"/>
              <a:gd name="textAreaTop" fmla="*/ 0 h 4449960"/>
              <a:gd name="textAreaBottom" fmla="*/ 4450320 h 4449960"/>
            </a:gdLst>
            <a:ahLst/>
            <a:rect l="textAreaLeft" t="textAreaTop" r="textAreaRight" b="textAreaBottom"/>
            <a:pathLst>
              <a:path w="25577" h="10001">
                <a:moveTo>
                  <a:pt x="0" y="5880"/>
                </a:moveTo>
                <a:lnTo>
                  <a:pt x="114" y="5870"/>
                </a:lnTo>
                <a:lnTo>
                  <a:pt x="228" y="5885"/>
                </a:lnTo>
                <a:lnTo>
                  <a:pt x="342" y="5930"/>
                </a:lnTo>
                <a:lnTo>
                  <a:pt x="456" y="5939"/>
                </a:lnTo>
                <a:lnTo>
                  <a:pt x="570" y="5862"/>
                </a:lnTo>
                <a:lnTo>
                  <a:pt x="684" y="5861"/>
                </a:lnTo>
                <a:lnTo>
                  <a:pt x="798" y="5867"/>
                </a:lnTo>
                <a:lnTo>
                  <a:pt x="912" y="5872"/>
                </a:lnTo>
                <a:lnTo>
                  <a:pt x="1028" y="5869"/>
                </a:lnTo>
                <a:lnTo>
                  <a:pt x="1142" y="5856"/>
                </a:lnTo>
                <a:lnTo>
                  <a:pt x="1256" y="5857"/>
                </a:lnTo>
                <a:lnTo>
                  <a:pt x="1370" y="5938"/>
                </a:lnTo>
                <a:lnTo>
                  <a:pt x="1484" y="5866"/>
                </a:lnTo>
                <a:lnTo>
                  <a:pt x="1598" y="5872"/>
                </a:lnTo>
                <a:lnTo>
                  <a:pt x="1712" y="5841"/>
                </a:lnTo>
                <a:lnTo>
                  <a:pt x="1825" y="5826"/>
                </a:lnTo>
                <a:lnTo>
                  <a:pt x="1939" y="5824"/>
                </a:lnTo>
                <a:lnTo>
                  <a:pt x="2053" y="5829"/>
                </a:lnTo>
                <a:lnTo>
                  <a:pt x="2169" y="5833"/>
                </a:lnTo>
                <a:lnTo>
                  <a:pt x="2283" y="5820"/>
                </a:lnTo>
                <a:lnTo>
                  <a:pt x="2397" y="5813"/>
                </a:lnTo>
                <a:lnTo>
                  <a:pt x="2511" y="5816"/>
                </a:lnTo>
                <a:lnTo>
                  <a:pt x="2625" y="5811"/>
                </a:lnTo>
                <a:lnTo>
                  <a:pt x="2739" y="5816"/>
                </a:lnTo>
                <a:lnTo>
                  <a:pt x="2853" y="5815"/>
                </a:lnTo>
                <a:lnTo>
                  <a:pt x="2967" y="5818"/>
                </a:lnTo>
                <a:lnTo>
                  <a:pt x="3081" y="5806"/>
                </a:lnTo>
                <a:lnTo>
                  <a:pt x="3197" y="5816"/>
                </a:lnTo>
                <a:lnTo>
                  <a:pt x="3311" y="5813"/>
                </a:lnTo>
                <a:lnTo>
                  <a:pt x="3425" y="5806"/>
                </a:lnTo>
                <a:lnTo>
                  <a:pt x="3539" y="5811"/>
                </a:lnTo>
                <a:lnTo>
                  <a:pt x="3653" y="5884"/>
                </a:lnTo>
                <a:lnTo>
                  <a:pt x="3767" y="5893"/>
                </a:lnTo>
                <a:lnTo>
                  <a:pt x="3881" y="5821"/>
                </a:lnTo>
                <a:lnTo>
                  <a:pt x="3995" y="5801"/>
                </a:lnTo>
                <a:lnTo>
                  <a:pt x="4109" y="5795"/>
                </a:lnTo>
                <a:lnTo>
                  <a:pt x="4223" y="5839"/>
                </a:lnTo>
                <a:lnTo>
                  <a:pt x="4339" y="5844"/>
                </a:lnTo>
                <a:lnTo>
                  <a:pt x="4453" y="5793"/>
                </a:lnTo>
                <a:lnTo>
                  <a:pt x="4567" y="5797"/>
                </a:lnTo>
                <a:lnTo>
                  <a:pt x="4681" y="5788"/>
                </a:lnTo>
                <a:lnTo>
                  <a:pt x="4795" y="5793"/>
                </a:lnTo>
                <a:lnTo>
                  <a:pt x="4909" y="5787"/>
                </a:lnTo>
                <a:lnTo>
                  <a:pt x="5023" y="5780"/>
                </a:lnTo>
                <a:lnTo>
                  <a:pt x="5137" y="5772"/>
                </a:lnTo>
                <a:lnTo>
                  <a:pt x="5251" y="5810"/>
                </a:lnTo>
                <a:lnTo>
                  <a:pt x="5367" y="5813"/>
                </a:lnTo>
                <a:lnTo>
                  <a:pt x="5481" y="5862"/>
                </a:lnTo>
                <a:lnTo>
                  <a:pt x="5595" y="5841"/>
                </a:lnTo>
                <a:lnTo>
                  <a:pt x="5709" y="5782"/>
                </a:lnTo>
                <a:lnTo>
                  <a:pt x="5823" y="5818"/>
                </a:lnTo>
                <a:lnTo>
                  <a:pt x="5937" y="5857"/>
                </a:lnTo>
                <a:lnTo>
                  <a:pt x="6051" y="5892"/>
                </a:lnTo>
                <a:lnTo>
                  <a:pt x="6165" y="5959"/>
                </a:lnTo>
                <a:lnTo>
                  <a:pt x="6279" y="5987"/>
                </a:lnTo>
                <a:lnTo>
                  <a:pt x="6393" y="5994"/>
                </a:lnTo>
                <a:lnTo>
                  <a:pt x="6509" y="5964"/>
                </a:lnTo>
                <a:lnTo>
                  <a:pt x="6623" y="5930"/>
                </a:lnTo>
                <a:lnTo>
                  <a:pt x="6737" y="5907"/>
                </a:lnTo>
                <a:lnTo>
                  <a:pt x="6851" y="5890"/>
                </a:lnTo>
                <a:lnTo>
                  <a:pt x="6965" y="5900"/>
                </a:lnTo>
                <a:lnTo>
                  <a:pt x="7079" y="5780"/>
                </a:lnTo>
                <a:lnTo>
                  <a:pt x="7192" y="5757"/>
                </a:lnTo>
                <a:lnTo>
                  <a:pt x="7306" y="5749"/>
                </a:lnTo>
                <a:lnTo>
                  <a:pt x="7420" y="5728"/>
                </a:lnTo>
                <a:lnTo>
                  <a:pt x="7536" y="5823"/>
                </a:lnTo>
                <a:lnTo>
                  <a:pt x="7650" y="5682"/>
                </a:lnTo>
                <a:lnTo>
                  <a:pt x="7764" y="5703"/>
                </a:lnTo>
                <a:lnTo>
                  <a:pt x="7878" y="5787"/>
                </a:lnTo>
                <a:lnTo>
                  <a:pt x="7992" y="5667"/>
                </a:lnTo>
                <a:lnTo>
                  <a:pt x="8106" y="5700"/>
                </a:lnTo>
                <a:lnTo>
                  <a:pt x="8220" y="5644"/>
                </a:lnTo>
                <a:lnTo>
                  <a:pt x="8334" y="5613"/>
                </a:lnTo>
                <a:lnTo>
                  <a:pt x="8448" y="5594"/>
                </a:lnTo>
                <a:lnTo>
                  <a:pt x="8562" y="5601"/>
                </a:lnTo>
                <a:lnTo>
                  <a:pt x="8678" y="5805"/>
                </a:lnTo>
                <a:lnTo>
                  <a:pt x="8792" y="5884"/>
                </a:lnTo>
                <a:lnTo>
                  <a:pt x="8906" y="5964"/>
                </a:lnTo>
                <a:lnTo>
                  <a:pt x="9020" y="5665"/>
                </a:lnTo>
                <a:lnTo>
                  <a:pt x="9134" y="5548"/>
                </a:lnTo>
                <a:lnTo>
                  <a:pt x="9248" y="5512"/>
                </a:lnTo>
                <a:lnTo>
                  <a:pt x="9362" y="5532"/>
                </a:lnTo>
                <a:lnTo>
                  <a:pt x="9476" y="5507"/>
                </a:lnTo>
                <a:lnTo>
                  <a:pt x="9590" y="5479"/>
                </a:lnTo>
                <a:lnTo>
                  <a:pt x="9704" y="5473"/>
                </a:lnTo>
                <a:lnTo>
                  <a:pt x="9820" y="5455"/>
                </a:lnTo>
                <a:lnTo>
                  <a:pt x="9934" y="5442"/>
                </a:lnTo>
                <a:lnTo>
                  <a:pt x="10048" y="5453"/>
                </a:lnTo>
                <a:lnTo>
                  <a:pt x="10162" y="5468"/>
                </a:lnTo>
                <a:lnTo>
                  <a:pt x="10276" y="5478"/>
                </a:lnTo>
                <a:lnTo>
                  <a:pt x="10390" y="5517"/>
                </a:lnTo>
                <a:lnTo>
                  <a:pt x="10504" y="5537"/>
                </a:lnTo>
                <a:lnTo>
                  <a:pt x="10618" y="5417"/>
                </a:lnTo>
                <a:lnTo>
                  <a:pt x="10732" y="5379"/>
                </a:lnTo>
                <a:lnTo>
                  <a:pt x="10848" y="5382"/>
                </a:lnTo>
                <a:lnTo>
                  <a:pt x="10962" y="5379"/>
                </a:lnTo>
                <a:lnTo>
                  <a:pt x="11076" y="5422"/>
                </a:lnTo>
                <a:lnTo>
                  <a:pt x="11190" y="5271"/>
                </a:lnTo>
                <a:lnTo>
                  <a:pt x="11304" y="5307"/>
                </a:lnTo>
                <a:lnTo>
                  <a:pt x="11418" y="5432"/>
                </a:lnTo>
                <a:lnTo>
                  <a:pt x="11532" y="5281"/>
                </a:lnTo>
                <a:lnTo>
                  <a:pt x="11646" y="5240"/>
                </a:lnTo>
                <a:lnTo>
                  <a:pt x="11760" y="5208"/>
                </a:lnTo>
                <a:lnTo>
                  <a:pt x="11874" y="5236"/>
                </a:lnTo>
                <a:lnTo>
                  <a:pt x="11990" y="5226"/>
                </a:lnTo>
                <a:lnTo>
                  <a:pt x="12104" y="5203"/>
                </a:lnTo>
                <a:lnTo>
                  <a:pt x="12218" y="5241"/>
                </a:lnTo>
                <a:lnTo>
                  <a:pt x="12332" y="5105"/>
                </a:lnTo>
                <a:lnTo>
                  <a:pt x="12445" y="5077"/>
                </a:lnTo>
                <a:lnTo>
                  <a:pt x="12559" y="5059"/>
                </a:lnTo>
                <a:lnTo>
                  <a:pt x="12673" y="5037"/>
                </a:lnTo>
                <a:lnTo>
                  <a:pt x="12787" y="4965"/>
                </a:lnTo>
                <a:lnTo>
                  <a:pt x="12901" y="4970"/>
                </a:lnTo>
                <a:lnTo>
                  <a:pt x="13017" y="5032"/>
                </a:lnTo>
                <a:lnTo>
                  <a:pt x="13131" y="5129"/>
                </a:lnTo>
                <a:lnTo>
                  <a:pt x="13245" y="5108"/>
                </a:lnTo>
                <a:lnTo>
                  <a:pt x="13359" y="5113"/>
                </a:lnTo>
                <a:lnTo>
                  <a:pt x="13473" y="6700"/>
                </a:lnTo>
                <a:lnTo>
                  <a:pt x="13587" y="5008"/>
                </a:lnTo>
                <a:lnTo>
                  <a:pt x="13701" y="4975"/>
                </a:lnTo>
                <a:lnTo>
                  <a:pt x="13815" y="4868"/>
                </a:lnTo>
                <a:lnTo>
                  <a:pt x="13929" y="4819"/>
                </a:lnTo>
                <a:lnTo>
                  <a:pt x="14043" y="4691"/>
                </a:lnTo>
                <a:lnTo>
                  <a:pt x="14159" y="4628"/>
                </a:lnTo>
                <a:lnTo>
                  <a:pt x="14273" y="4610"/>
                </a:lnTo>
                <a:lnTo>
                  <a:pt x="14387" y="4536"/>
                </a:lnTo>
                <a:lnTo>
                  <a:pt x="14501" y="4745"/>
                </a:lnTo>
                <a:lnTo>
                  <a:pt x="14615" y="4433"/>
                </a:lnTo>
                <a:lnTo>
                  <a:pt x="14729" y="4549"/>
                </a:lnTo>
                <a:lnTo>
                  <a:pt x="14843" y="4333"/>
                </a:lnTo>
                <a:lnTo>
                  <a:pt x="14957" y="4301"/>
                </a:lnTo>
                <a:lnTo>
                  <a:pt x="15071" y="4288"/>
                </a:lnTo>
                <a:lnTo>
                  <a:pt x="15187" y="4406"/>
                </a:lnTo>
                <a:lnTo>
                  <a:pt x="15301" y="4125"/>
                </a:lnTo>
                <a:lnTo>
                  <a:pt x="15415" y="4043"/>
                </a:lnTo>
                <a:lnTo>
                  <a:pt x="15529" y="3992"/>
                </a:lnTo>
                <a:lnTo>
                  <a:pt x="15643" y="4047"/>
                </a:lnTo>
                <a:lnTo>
                  <a:pt x="15757" y="3986"/>
                </a:lnTo>
                <a:lnTo>
                  <a:pt x="15871" y="3933"/>
                </a:lnTo>
                <a:lnTo>
                  <a:pt x="15985" y="3968"/>
                </a:lnTo>
                <a:lnTo>
                  <a:pt x="16099" y="4176"/>
                </a:lnTo>
                <a:lnTo>
                  <a:pt x="16213" y="4351"/>
                </a:lnTo>
                <a:lnTo>
                  <a:pt x="16329" y="4582"/>
                </a:lnTo>
                <a:lnTo>
                  <a:pt x="16443" y="4349"/>
                </a:lnTo>
                <a:lnTo>
                  <a:pt x="16557" y="4134"/>
                </a:lnTo>
                <a:lnTo>
                  <a:pt x="16671" y="3509"/>
                </a:lnTo>
                <a:lnTo>
                  <a:pt x="16785" y="3526"/>
                </a:lnTo>
                <a:lnTo>
                  <a:pt x="16899" y="3161"/>
                </a:lnTo>
                <a:lnTo>
                  <a:pt x="17013" y="3025"/>
                </a:lnTo>
                <a:lnTo>
                  <a:pt x="17127" y="2859"/>
                </a:lnTo>
                <a:lnTo>
                  <a:pt x="17241" y="2801"/>
                </a:lnTo>
                <a:lnTo>
                  <a:pt x="17355" y="2703"/>
                </a:lnTo>
                <a:lnTo>
                  <a:pt x="17471" y="2634"/>
                </a:lnTo>
                <a:lnTo>
                  <a:pt x="17585" y="2571"/>
                </a:lnTo>
                <a:lnTo>
                  <a:pt x="17699" y="2517"/>
                </a:lnTo>
                <a:lnTo>
                  <a:pt x="17812" y="2474"/>
                </a:lnTo>
                <a:lnTo>
                  <a:pt x="17926" y="2448"/>
                </a:lnTo>
                <a:lnTo>
                  <a:pt x="18040" y="2586"/>
                </a:lnTo>
                <a:lnTo>
                  <a:pt x="18154" y="2791"/>
                </a:lnTo>
                <a:lnTo>
                  <a:pt x="18268" y="3149"/>
                </a:lnTo>
                <a:lnTo>
                  <a:pt x="18382" y="2730"/>
                </a:lnTo>
                <a:lnTo>
                  <a:pt x="18498" y="2341"/>
                </a:lnTo>
                <a:lnTo>
                  <a:pt x="18612" y="2198"/>
                </a:lnTo>
                <a:lnTo>
                  <a:pt x="18726" y="2139"/>
                </a:lnTo>
                <a:lnTo>
                  <a:pt x="18840" y="2139"/>
                </a:lnTo>
                <a:lnTo>
                  <a:pt x="18954" y="2095"/>
                </a:lnTo>
                <a:lnTo>
                  <a:pt x="19068" y="2063"/>
                </a:lnTo>
                <a:lnTo>
                  <a:pt x="19182" y="2011"/>
                </a:lnTo>
                <a:lnTo>
                  <a:pt x="19296" y="1975"/>
                </a:lnTo>
                <a:lnTo>
                  <a:pt x="19410" y="1943"/>
                </a:lnTo>
                <a:lnTo>
                  <a:pt x="19524" y="1892"/>
                </a:lnTo>
                <a:lnTo>
                  <a:pt x="19640" y="1835"/>
                </a:lnTo>
                <a:lnTo>
                  <a:pt x="19754" y="1776"/>
                </a:lnTo>
                <a:lnTo>
                  <a:pt x="19868" y="1735"/>
                </a:lnTo>
                <a:lnTo>
                  <a:pt x="19982" y="1695"/>
                </a:lnTo>
                <a:lnTo>
                  <a:pt x="20096" y="1667"/>
                </a:lnTo>
                <a:lnTo>
                  <a:pt x="20210" y="1598"/>
                </a:lnTo>
                <a:lnTo>
                  <a:pt x="20324" y="1547"/>
                </a:lnTo>
                <a:lnTo>
                  <a:pt x="20438" y="1496"/>
                </a:lnTo>
                <a:lnTo>
                  <a:pt x="20552" y="1455"/>
                </a:lnTo>
                <a:lnTo>
                  <a:pt x="20668" y="1419"/>
                </a:lnTo>
                <a:lnTo>
                  <a:pt x="20782" y="1370"/>
                </a:lnTo>
                <a:lnTo>
                  <a:pt x="20896" y="1340"/>
                </a:lnTo>
                <a:lnTo>
                  <a:pt x="21010" y="1309"/>
                </a:lnTo>
                <a:lnTo>
                  <a:pt x="21124" y="1266"/>
                </a:lnTo>
                <a:lnTo>
                  <a:pt x="21238" y="1211"/>
                </a:lnTo>
                <a:lnTo>
                  <a:pt x="21352" y="1174"/>
                </a:lnTo>
                <a:lnTo>
                  <a:pt x="21466" y="1145"/>
                </a:lnTo>
                <a:lnTo>
                  <a:pt x="21580" y="1112"/>
                </a:lnTo>
                <a:lnTo>
                  <a:pt x="21694" y="1081"/>
                </a:lnTo>
                <a:lnTo>
                  <a:pt x="21810" y="1063"/>
                </a:lnTo>
                <a:lnTo>
                  <a:pt x="21924" y="1036"/>
                </a:lnTo>
                <a:lnTo>
                  <a:pt x="22038" y="1020"/>
                </a:lnTo>
                <a:lnTo>
                  <a:pt x="22152" y="1000"/>
                </a:lnTo>
                <a:lnTo>
                  <a:pt x="22266" y="971"/>
                </a:lnTo>
                <a:lnTo>
                  <a:pt x="22380" y="936"/>
                </a:lnTo>
                <a:lnTo>
                  <a:pt x="22494" y="908"/>
                </a:lnTo>
                <a:lnTo>
                  <a:pt x="22608" y="884"/>
                </a:lnTo>
                <a:lnTo>
                  <a:pt x="22722" y="861"/>
                </a:lnTo>
                <a:lnTo>
                  <a:pt x="22838" y="829"/>
                </a:lnTo>
                <a:lnTo>
                  <a:pt x="22952" y="795"/>
                </a:lnTo>
                <a:lnTo>
                  <a:pt x="23065" y="764"/>
                </a:lnTo>
                <a:lnTo>
                  <a:pt x="23179" y="726"/>
                </a:lnTo>
                <a:lnTo>
                  <a:pt x="23293" y="690"/>
                </a:lnTo>
                <a:lnTo>
                  <a:pt x="23407" y="647"/>
                </a:lnTo>
                <a:lnTo>
                  <a:pt x="23521" y="594"/>
                </a:lnTo>
                <a:lnTo>
                  <a:pt x="23635" y="547"/>
                </a:lnTo>
                <a:lnTo>
                  <a:pt x="23749" y="520"/>
                </a:lnTo>
                <a:lnTo>
                  <a:pt x="23863" y="463"/>
                </a:lnTo>
                <a:lnTo>
                  <a:pt x="23979" y="427"/>
                </a:lnTo>
                <a:lnTo>
                  <a:pt x="24093" y="381"/>
                </a:lnTo>
                <a:lnTo>
                  <a:pt x="24207" y="336"/>
                </a:lnTo>
                <a:lnTo>
                  <a:pt x="24321" y="299"/>
                </a:lnTo>
                <a:lnTo>
                  <a:pt x="24435" y="261"/>
                </a:lnTo>
                <a:lnTo>
                  <a:pt x="24549" y="226"/>
                </a:lnTo>
                <a:lnTo>
                  <a:pt x="24663" y="192"/>
                </a:lnTo>
                <a:lnTo>
                  <a:pt x="24777" y="156"/>
                </a:lnTo>
                <a:lnTo>
                  <a:pt x="24891" y="129"/>
                </a:lnTo>
                <a:lnTo>
                  <a:pt x="25005" y="101"/>
                </a:lnTo>
                <a:lnTo>
                  <a:pt x="25121" y="213"/>
                </a:lnTo>
                <a:lnTo>
                  <a:pt x="25235" y="332"/>
                </a:lnTo>
                <a:lnTo>
                  <a:pt x="25349" y="243"/>
                </a:lnTo>
                <a:lnTo>
                  <a:pt x="25463" y="42"/>
                </a:lnTo>
                <a:lnTo>
                  <a:pt x="25577" y="0"/>
                </a:lnTo>
                <a:lnTo>
                  <a:pt x="25577" y="10001"/>
                </a:lnTo>
                <a:lnTo>
                  <a:pt x="25463" y="10001"/>
                </a:lnTo>
                <a:lnTo>
                  <a:pt x="25349" y="10001"/>
                </a:lnTo>
                <a:lnTo>
                  <a:pt x="25235" y="10001"/>
                </a:lnTo>
                <a:lnTo>
                  <a:pt x="25121" y="10001"/>
                </a:lnTo>
                <a:lnTo>
                  <a:pt x="25005" y="10001"/>
                </a:lnTo>
                <a:lnTo>
                  <a:pt x="24891" y="10001"/>
                </a:lnTo>
                <a:lnTo>
                  <a:pt x="24777" y="10001"/>
                </a:lnTo>
                <a:lnTo>
                  <a:pt x="24663" y="10001"/>
                </a:lnTo>
                <a:lnTo>
                  <a:pt x="24549" y="10001"/>
                </a:lnTo>
                <a:lnTo>
                  <a:pt x="24435" y="10001"/>
                </a:lnTo>
                <a:lnTo>
                  <a:pt x="24321" y="10001"/>
                </a:lnTo>
                <a:lnTo>
                  <a:pt x="24207" y="10001"/>
                </a:lnTo>
                <a:lnTo>
                  <a:pt x="24093" y="10001"/>
                </a:lnTo>
                <a:lnTo>
                  <a:pt x="23979" y="10001"/>
                </a:lnTo>
                <a:lnTo>
                  <a:pt x="23863" y="10001"/>
                </a:lnTo>
                <a:lnTo>
                  <a:pt x="23749" y="10001"/>
                </a:lnTo>
                <a:lnTo>
                  <a:pt x="23635" y="10001"/>
                </a:lnTo>
                <a:lnTo>
                  <a:pt x="23521" y="10001"/>
                </a:lnTo>
                <a:lnTo>
                  <a:pt x="23407" y="10001"/>
                </a:lnTo>
                <a:lnTo>
                  <a:pt x="23293" y="10001"/>
                </a:lnTo>
                <a:lnTo>
                  <a:pt x="23179" y="10001"/>
                </a:lnTo>
                <a:lnTo>
                  <a:pt x="23065" y="10001"/>
                </a:lnTo>
                <a:lnTo>
                  <a:pt x="22952" y="10001"/>
                </a:lnTo>
                <a:lnTo>
                  <a:pt x="22838" y="10001"/>
                </a:lnTo>
                <a:lnTo>
                  <a:pt x="22722" y="10001"/>
                </a:lnTo>
                <a:lnTo>
                  <a:pt x="22608" y="10001"/>
                </a:lnTo>
                <a:lnTo>
                  <a:pt x="22494" y="10001"/>
                </a:lnTo>
                <a:lnTo>
                  <a:pt x="22380" y="10001"/>
                </a:lnTo>
                <a:lnTo>
                  <a:pt x="22266" y="10001"/>
                </a:lnTo>
                <a:lnTo>
                  <a:pt x="22152" y="10001"/>
                </a:lnTo>
                <a:lnTo>
                  <a:pt x="22038" y="10001"/>
                </a:lnTo>
                <a:lnTo>
                  <a:pt x="21924" y="10001"/>
                </a:lnTo>
                <a:lnTo>
                  <a:pt x="21810" y="10001"/>
                </a:lnTo>
                <a:lnTo>
                  <a:pt x="21694" y="10001"/>
                </a:lnTo>
                <a:lnTo>
                  <a:pt x="21580" y="10001"/>
                </a:lnTo>
                <a:lnTo>
                  <a:pt x="21466" y="10001"/>
                </a:lnTo>
                <a:lnTo>
                  <a:pt x="21352" y="10001"/>
                </a:lnTo>
                <a:lnTo>
                  <a:pt x="21238" y="10001"/>
                </a:lnTo>
                <a:lnTo>
                  <a:pt x="21124" y="10001"/>
                </a:lnTo>
                <a:lnTo>
                  <a:pt x="21010" y="10001"/>
                </a:lnTo>
                <a:lnTo>
                  <a:pt x="20896" y="10001"/>
                </a:lnTo>
                <a:lnTo>
                  <a:pt x="20782" y="10001"/>
                </a:lnTo>
                <a:lnTo>
                  <a:pt x="20668" y="10001"/>
                </a:lnTo>
                <a:lnTo>
                  <a:pt x="20552" y="10001"/>
                </a:lnTo>
                <a:lnTo>
                  <a:pt x="20438" y="10001"/>
                </a:lnTo>
                <a:lnTo>
                  <a:pt x="20324" y="10001"/>
                </a:lnTo>
                <a:lnTo>
                  <a:pt x="20210" y="10001"/>
                </a:lnTo>
                <a:lnTo>
                  <a:pt x="20096" y="10001"/>
                </a:lnTo>
                <a:lnTo>
                  <a:pt x="19982" y="10001"/>
                </a:lnTo>
                <a:lnTo>
                  <a:pt x="19868" y="10001"/>
                </a:lnTo>
                <a:lnTo>
                  <a:pt x="19754" y="10001"/>
                </a:lnTo>
                <a:lnTo>
                  <a:pt x="19640" y="10001"/>
                </a:lnTo>
                <a:lnTo>
                  <a:pt x="19524" y="10001"/>
                </a:lnTo>
                <a:lnTo>
                  <a:pt x="19410" y="10001"/>
                </a:lnTo>
                <a:lnTo>
                  <a:pt x="19296" y="10001"/>
                </a:lnTo>
                <a:lnTo>
                  <a:pt x="19182" y="10001"/>
                </a:lnTo>
                <a:lnTo>
                  <a:pt x="19068" y="10001"/>
                </a:lnTo>
                <a:lnTo>
                  <a:pt x="18954" y="10001"/>
                </a:lnTo>
                <a:lnTo>
                  <a:pt x="18840" y="10001"/>
                </a:lnTo>
                <a:lnTo>
                  <a:pt x="18726" y="10001"/>
                </a:lnTo>
                <a:lnTo>
                  <a:pt x="18612" y="10001"/>
                </a:lnTo>
                <a:lnTo>
                  <a:pt x="18498" y="10001"/>
                </a:lnTo>
                <a:lnTo>
                  <a:pt x="18382" y="10001"/>
                </a:lnTo>
                <a:lnTo>
                  <a:pt x="18268" y="10001"/>
                </a:lnTo>
                <a:lnTo>
                  <a:pt x="18154" y="10001"/>
                </a:lnTo>
                <a:lnTo>
                  <a:pt x="18040" y="10001"/>
                </a:lnTo>
                <a:lnTo>
                  <a:pt x="17926" y="10001"/>
                </a:lnTo>
                <a:lnTo>
                  <a:pt x="17812" y="10001"/>
                </a:lnTo>
                <a:lnTo>
                  <a:pt x="17699" y="10001"/>
                </a:lnTo>
                <a:lnTo>
                  <a:pt x="17585" y="10001"/>
                </a:lnTo>
                <a:lnTo>
                  <a:pt x="17471" y="10001"/>
                </a:lnTo>
                <a:lnTo>
                  <a:pt x="17355" y="10001"/>
                </a:lnTo>
                <a:lnTo>
                  <a:pt x="17241" y="10001"/>
                </a:lnTo>
                <a:lnTo>
                  <a:pt x="17127" y="10001"/>
                </a:lnTo>
                <a:lnTo>
                  <a:pt x="17013" y="10001"/>
                </a:lnTo>
                <a:lnTo>
                  <a:pt x="16899" y="10001"/>
                </a:lnTo>
                <a:lnTo>
                  <a:pt x="16785" y="10001"/>
                </a:lnTo>
                <a:lnTo>
                  <a:pt x="16671" y="10001"/>
                </a:lnTo>
                <a:lnTo>
                  <a:pt x="16557" y="10001"/>
                </a:lnTo>
                <a:lnTo>
                  <a:pt x="16443" y="10001"/>
                </a:lnTo>
                <a:lnTo>
                  <a:pt x="16329" y="10001"/>
                </a:lnTo>
                <a:lnTo>
                  <a:pt x="16213" y="10001"/>
                </a:lnTo>
                <a:lnTo>
                  <a:pt x="16099" y="10001"/>
                </a:lnTo>
                <a:lnTo>
                  <a:pt x="15985" y="10001"/>
                </a:lnTo>
                <a:lnTo>
                  <a:pt x="15871" y="10001"/>
                </a:lnTo>
                <a:lnTo>
                  <a:pt x="15757" y="10001"/>
                </a:lnTo>
                <a:lnTo>
                  <a:pt x="15643" y="10001"/>
                </a:lnTo>
                <a:lnTo>
                  <a:pt x="15529" y="10001"/>
                </a:lnTo>
                <a:lnTo>
                  <a:pt x="15415" y="10001"/>
                </a:lnTo>
                <a:lnTo>
                  <a:pt x="15301" y="10001"/>
                </a:lnTo>
                <a:lnTo>
                  <a:pt x="15187" y="10001"/>
                </a:lnTo>
                <a:lnTo>
                  <a:pt x="15071" y="10001"/>
                </a:lnTo>
                <a:lnTo>
                  <a:pt x="14957" y="10001"/>
                </a:lnTo>
                <a:lnTo>
                  <a:pt x="14843" y="10001"/>
                </a:lnTo>
                <a:lnTo>
                  <a:pt x="14729" y="10001"/>
                </a:lnTo>
                <a:lnTo>
                  <a:pt x="14615" y="10001"/>
                </a:lnTo>
                <a:lnTo>
                  <a:pt x="14501" y="10001"/>
                </a:lnTo>
                <a:lnTo>
                  <a:pt x="14387" y="10001"/>
                </a:lnTo>
                <a:lnTo>
                  <a:pt x="14273" y="10001"/>
                </a:lnTo>
                <a:lnTo>
                  <a:pt x="14159" y="10001"/>
                </a:lnTo>
                <a:lnTo>
                  <a:pt x="14043" y="10001"/>
                </a:lnTo>
                <a:lnTo>
                  <a:pt x="13929" y="10001"/>
                </a:lnTo>
                <a:lnTo>
                  <a:pt x="13815" y="10001"/>
                </a:lnTo>
                <a:lnTo>
                  <a:pt x="13701" y="10001"/>
                </a:lnTo>
                <a:lnTo>
                  <a:pt x="13587" y="10001"/>
                </a:lnTo>
                <a:lnTo>
                  <a:pt x="13473" y="10001"/>
                </a:lnTo>
                <a:lnTo>
                  <a:pt x="13359" y="10001"/>
                </a:lnTo>
                <a:lnTo>
                  <a:pt x="13245" y="10001"/>
                </a:lnTo>
                <a:lnTo>
                  <a:pt x="13131" y="10001"/>
                </a:lnTo>
                <a:lnTo>
                  <a:pt x="13017" y="10001"/>
                </a:lnTo>
                <a:lnTo>
                  <a:pt x="12901" y="10001"/>
                </a:lnTo>
                <a:lnTo>
                  <a:pt x="12787" y="10001"/>
                </a:lnTo>
                <a:lnTo>
                  <a:pt x="12673" y="10001"/>
                </a:lnTo>
                <a:lnTo>
                  <a:pt x="12559" y="10001"/>
                </a:lnTo>
                <a:lnTo>
                  <a:pt x="12445" y="10001"/>
                </a:lnTo>
                <a:lnTo>
                  <a:pt x="12332" y="10001"/>
                </a:lnTo>
                <a:lnTo>
                  <a:pt x="12218" y="10001"/>
                </a:lnTo>
                <a:lnTo>
                  <a:pt x="12104" y="10001"/>
                </a:lnTo>
                <a:lnTo>
                  <a:pt x="11990" y="10001"/>
                </a:lnTo>
                <a:lnTo>
                  <a:pt x="11874" y="10001"/>
                </a:lnTo>
                <a:lnTo>
                  <a:pt x="11760" y="10001"/>
                </a:lnTo>
                <a:lnTo>
                  <a:pt x="11646" y="10001"/>
                </a:lnTo>
                <a:lnTo>
                  <a:pt x="11532" y="10001"/>
                </a:lnTo>
                <a:lnTo>
                  <a:pt x="11418" y="10001"/>
                </a:lnTo>
                <a:lnTo>
                  <a:pt x="11304" y="10001"/>
                </a:lnTo>
                <a:lnTo>
                  <a:pt x="11190" y="10001"/>
                </a:lnTo>
                <a:lnTo>
                  <a:pt x="11076" y="10001"/>
                </a:lnTo>
                <a:lnTo>
                  <a:pt x="10962" y="10001"/>
                </a:lnTo>
                <a:lnTo>
                  <a:pt x="10848" y="10001"/>
                </a:lnTo>
                <a:lnTo>
                  <a:pt x="10732" y="10001"/>
                </a:lnTo>
                <a:lnTo>
                  <a:pt x="10618" y="10001"/>
                </a:lnTo>
                <a:lnTo>
                  <a:pt x="10504" y="10001"/>
                </a:lnTo>
                <a:lnTo>
                  <a:pt x="10390" y="10001"/>
                </a:lnTo>
                <a:lnTo>
                  <a:pt x="10276" y="10001"/>
                </a:lnTo>
                <a:lnTo>
                  <a:pt x="10162" y="10001"/>
                </a:lnTo>
                <a:lnTo>
                  <a:pt x="10048" y="10001"/>
                </a:lnTo>
                <a:lnTo>
                  <a:pt x="9934" y="10001"/>
                </a:lnTo>
                <a:lnTo>
                  <a:pt x="9820" y="10001"/>
                </a:lnTo>
                <a:lnTo>
                  <a:pt x="9704" y="10001"/>
                </a:lnTo>
                <a:lnTo>
                  <a:pt x="9590" y="10001"/>
                </a:lnTo>
                <a:lnTo>
                  <a:pt x="9476" y="10001"/>
                </a:lnTo>
                <a:lnTo>
                  <a:pt x="9362" y="10001"/>
                </a:lnTo>
                <a:lnTo>
                  <a:pt x="9248" y="10001"/>
                </a:lnTo>
                <a:lnTo>
                  <a:pt x="9134" y="10001"/>
                </a:lnTo>
                <a:lnTo>
                  <a:pt x="9020" y="10001"/>
                </a:lnTo>
                <a:lnTo>
                  <a:pt x="8906" y="10001"/>
                </a:lnTo>
                <a:lnTo>
                  <a:pt x="8792" y="10001"/>
                </a:lnTo>
                <a:lnTo>
                  <a:pt x="8678" y="10001"/>
                </a:lnTo>
                <a:lnTo>
                  <a:pt x="8562" y="10001"/>
                </a:lnTo>
                <a:lnTo>
                  <a:pt x="8448" y="10001"/>
                </a:lnTo>
                <a:lnTo>
                  <a:pt x="8334" y="10001"/>
                </a:lnTo>
                <a:lnTo>
                  <a:pt x="8220" y="10001"/>
                </a:lnTo>
                <a:lnTo>
                  <a:pt x="8106" y="10001"/>
                </a:lnTo>
                <a:lnTo>
                  <a:pt x="7992" y="10001"/>
                </a:lnTo>
                <a:lnTo>
                  <a:pt x="7878" y="10001"/>
                </a:lnTo>
                <a:lnTo>
                  <a:pt x="7764" y="10001"/>
                </a:lnTo>
                <a:lnTo>
                  <a:pt x="7650" y="10001"/>
                </a:lnTo>
                <a:lnTo>
                  <a:pt x="7536" y="10001"/>
                </a:lnTo>
                <a:lnTo>
                  <a:pt x="7420" y="10001"/>
                </a:lnTo>
                <a:lnTo>
                  <a:pt x="7306" y="10001"/>
                </a:lnTo>
                <a:lnTo>
                  <a:pt x="7192" y="10001"/>
                </a:lnTo>
                <a:lnTo>
                  <a:pt x="7079" y="10001"/>
                </a:lnTo>
                <a:lnTo>
                  <a:pt x="6965" y="10001"/>
                </a:lnTo>
                <a:lnTo>
                  <a:pt x="6851" y="10001"/>
                </a:lnTo>
                <a:lnTo>
                  <a:pt x="6737" y="10001"/>
                </a:lnTo>
                <a:lnTo>
                  <a:pt x="6623" y="10001"/>
                </a:lnTo>
                <a:lnTo>
                  <a:pt x="6509" y="10001"/>
                </a:lnTo>
                <a:lnTo>
                  <a:pt x="6393" y="10001"/>
                </a:lnTo>
                <a:lnTo>
                  <a:pt x="6279" y="10001"/>
                </a:lnTo>
                <a:lnTo>
                  <a:pt x="6165" y="10001"/>
                </a:lnTo>
                <a:lnTo>
                  <a:pt x="6051" y="10001"/>
                </a:lnTo>
                <a:lnTo>
                  <a:pt x="5937" y="10001"/>
                </a:lnTo>
                <a:lnTo>
                  <a:pt x="5823" y="10001"/>
                </a:lnTo>
                <a:lnTo>
                  <a:pt x="5709" y="10001"/>
                </a:lnTo>
                <a:lnTo>
                  <a:pt x="5595" y="10001"/>
                </a:lnTo>
                <a:lnTo>
                  <a:pt x="5481" y="10001"/>
                </a:lnTo>
                <a:lnTo>
                  <a:pt x="5367" y="10001"/>
                </a:lnTo>
                <a:lnTo>
                  <a:pt x="5251" y="10001"/>
                </a:lnTo>
                <a:lnTo>
                  <a:pt x="5137" y="10001"/>
                </a:lnTo>
                <a:lnTo>
                  <a:pt x="5023" y="10001"/>
                </a:lnTo>
                <a:lnTo>
                  <a:pt x="4909" y="10001"/>
                </a:lnTo>
                <a:lnTo>
                  <a:pt x="4795" y="10001"/>
                </a:lnTo>
                <a:lnTo>
                  <a:pt x="4681" y="10001"/>
                </a:lnTo>
                <a:lnTo>
                  <a:pt x="4567" y="10001"/>
                </a:lnTo>
                <a:lnTo>
                  <a:pt x="4453" y="10001"/>
                </a:lnTo>
                <a:lnTo>
                  <a:pt x="4339" y="10001"/>
                </a:lnTo>
                <a:lnTo>
                  <a:pt x="4223" y="10001"/>
                </a:lnTo>
                <a:lnTo>
                  <a:pt x="4109" y="10001"/>
                </a:lnTo>
                <a:lnTo>
                  <a:pt x="3995" y="10001"/>
                </a:lnTo>
                <a:lnTo>
                  <a:pt x="3881" y="10001"/>
                </a:lnTo>
                <a:lnTo>
                  <a:pt x="3767" y="10001"/>
                </a:lnTo>
                <a:lnTo>
                  <a:pt x="3653" y="10001"/>
                </a:lnTo>
                <a:lnTo>
                  <a:pt x="3539" y="10001"/>
                </a:lnTo>
                <a:lnTo>
                  <a:pt x="3425" y="10001"/>
                </a:lnTo>
                <a:lnTo>
                  <a:pt x="3311" y="10001"/>
                </a:lnTo>
                <a:lnTo>
                  <a:pt x="3197" y="10001"/>
                </a:lnTo>
                <a:lnTo>
                  <a:pt x="3081" y="10001"/>
                </a:lnTo>
                <a:lnTo>
                  <a:pt x="2967" y="10001"/>
                </a:lnTo>
                <a:lnTo>
                  <a:pt x="2853" y="10001"/>
                </a:lnTo>
                <a:lnTo>
                  <a:pt x="2739" y="10001"/>
                </a:lnTo>
                <a:lnTo>
                  <a:pt x="2625" y="10001"/>
                </a:lnTo>
                <a:lnTo>
                  <a:pt x="2511" y="10001"/>
                </a:lnTo>
                <a:lnTo>
                  <a:pt x="2397" y="10001"/>
                </a:lnTo>
                <a:lnTo>
                  <a:pt x="2283" y="10001"/>
                </a:lnTo>
                <a:lnTo>
                  <a:pt x="2169" y="10001"/>
                </a:lnTo>
                <a:lnTo>
                  <a:pt x="2053" y="10001"/>
                </a:lnTo>
                <a:lnTo>
                  <a:pt x="1939" y="10001"/>
                </a:lnTo>
                <a:lnTo>
                  <a:pt x="1825" y="10001"/>
                </a:lnTo>
                <a:lnTo>
                  <a:pt x="1712" y="10001"/>
                </a:lnTo>
                <a:lnTo>
                  <a:pt x="1598" y="10001"/>
                </a:lnTo>
                <a:lnTo>
                  <a:pt x="1484" y="10001"/>
                </a:lnTo>
                <a:lnTo>
                  <a:pt x="1370" y="10001"/>
                </a:lnTo>
                <a:lnTo>
                  <a:pt x="1256" y="10001"/>
                </a:lnTo>
                <a:lnTo>
                  <a:pt x="1142" y="10001"/>
                </a:lnTo>
                <a:lnTo>
                  <a:pt x="1028" y="10001"/>
                </a:lnTo>
                <a:lnTo>
                  <a:pt x="912" y="10001"/>
                </a:lnTo>
                <a:lnTo>
                  <a:pt x="798" y="10001"/>
                </a:lnTo>
                <a:lnTo>
                  <a:pt x="684" y="10001"/>
                </a:lnTo>
                <a:lnTo>
                  <a:pt x="570" y="10001"/>
                </a:lnTo>
                <a:lnTo>
                  <a:pt x="456" y="10001"/>
                </a:lnTo>
                <a:lnTo>
                  <a:pt x="342" y="10001"/>
                </a:lnTo>
                <a:lnTo>
                  <a:pt x="228" y="10001"/>
                </a:lnTo>
                <a:lnTo>
                  <a:pt x="114" y="10001"/>
                </a:lnTo>
                <a:lnTo>
                  <a:pt x="0" y="10001"/>
                </a:lnTo>
                <a:lnTo>
                  <a:pt x="0" y="5880"/>
                </a:lnTo>
                <a:close/>
              </a:path>
            </a:pathLst>
          </a:custGeom>
          <a:solidFill>
            <a:srgbClr val="c5e0b4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1" name="TextBox 36"/>
          <p:cNvSpPr/>
          <p:nvPr/>
        </p:nvSpPr>
        <p:spPr>
          <a:xfrm>
            <a:off x="397080" y="995040"/>
            <a:ext cx="4876920" cy="2101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The average life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GB" sz="4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i</a:t>
            </a: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s now 43 years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longer!</a:t>
            </a:r>
            <a:endParaRPr b="0" lang="en-US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2" name=""/>
          <p:cNvSpPr/>
          <p:nvPr/>
        </p:nvSpPr>
        <p:spPr>
          <a:xfrm>
            <a:off x="551520" y="1600200"/>
            <a:ext cx="11000160" cy="3034440"/>
          </a:xfrm>
          <a:custGeom>
            <a:avLst/>
            <a:gdLst>
              <a:gd name="textAreaLeft" fmla="*/ 0 w 11000160"/>
              <a:gd name="textAreaRight" fmla="*/ 11000520 w 11000160"/>
              <a:gd name="textAreaTop" fmla="*/ 0 h 3034440"/>
              <a:gd name="textAreaBottom" fmla="*/ 3034800 h 3034440"/>
            </a:gdLst>
            <a:ahLst/>
            <a:rect l="textAreaLeft" t="textAreaTop" r="textAreaRight" b="textAreaBottom"/>
            <a:pathLst>
              <a:path fill="none" w="25679" h="6820">
                <a:moveTo>
                  <a:pt x="0" y="5985"/>
                </a:moveTo>
                <a:lnTo>
                  <a:pt x="114" y="5975"/>
                </a:lnTo>
                <a:lnTo>
                  <a:pt x="229" y="5990"/>
                </a:lnTo>
                <a:lnTo>
                  <a:pt x="343" y="6035"/>
                </a:lnTo>
                <a:lnTo>
                  <a:pt x="457" y="6045"/>
                </a:lnTo>
                <a:lnTo>
                  <a:pt x="572" y="5967"/>
                </a:lnTo>
                <a:lnTo>
                  <a:pt x="686" y="5965"/>
                </a:lnTo>
                <a:lnTo>
                  <a:pt x="801" y="5972"/>
                </a:lnTo>
                <a:lnTo>
                  <a:pt x="915" y="5977"/>
                </a:lnTo>
                <a:lnTo>
                  <a:pt x="1032" y="5974"/>
                </a:lnTo>
                <a:lnTo>
                  <a:pt x="1146" y="5960"/>
                </a:lnTo>
                <a:lnTo>
                  <a:pt x="1260" y="5962"/>
                </a:lnTo>
                <a:lnTo>
                  <a:pt x="1375" y="6044"/>
                </a:lnTo>
                <a:lnTo>
                  <a:pt x="1489" y="5970"/>
                </a:lnTo>
                <a:lnTo>
                  <a:pt x="1604" y="5977"/>
                </a:lnTo>
                <a:lnTo>
                  <a:pt x="1718" y="5945"/>
                </a:lnTo>
                <a:lnTo>
                  <a:pt x="1833" y="5930"/>
                </a:lnTo>
                <a:lnTo>
                  <a:pt x="1947" y="5928"/>
                </a:lnTo>
                <a:lnTo>
                  <a:pt x="2062" y="5933"/>
                </a:lnTo>
                <a:lnTo>
                  <a:pt x="2178" y="5937"/>
                </a:lnTo>
                <a:lnTo>
                  <a:pt x="2292" y="5923"/>
                </a:lnTo>
                <a:lnTo>
                  <a:pt x="2407" y="5917"/>
                </a:lnTo>
                <a:lnTo>
                  <a:pt x="2521" y="5920"/>
                </a:lnTo>
                <a:lnTo>
                  <a:pt x="2636" y="5915"/>
                </a:lnTo>
                <a:lnTo>
                  <a:pt x="2750" y="5920"/>
                </a:lnTo>
                <a:lnTo>
                  <a:pt x="2865" y="5918"/>
                </a:lnTo>
                <a:lnTo>
                  <a:pt x="2979" y="5922"/>
                </a:lnTo>
                <a:lnTo>
                  <a:pt x="3093" y="5910"/>
                </a:lnTo>
                <a:lnTo>
                  <a:pt x="3210" y="5920"/>
                </a:lnTo>
                <a:lnTo>
                  <a:pt x="3324" y="5917"/>
                </a:lnTo>
                <a:lnTo>
                  <a:pt x="3439" y="5910"/>
                </a:lnTo>
                <a:lnTo>
                  <a:pt x="3553" y="5915"/>
                </a:lnTo>
                <a:lnTo>
                  <a:pt x="3668" y="5989"/>
                </a:lnTo>
                <a:lnTo>
                  <a:pt x="3782" y="5999"/>
                </a:lnTo>
                <a:lnTo>
                  <a:pt x="3896" y="5925"/>
                </a:lnTo>
                <a:lnTo>
                  <a:pt x="4011" y="5905"/>
                </a:lnTo>
                <a:lnTo>
                  <a:pt x="4125" y="5898"/>
                </a:lnTo>
                <a:lnTo>
                  <a:pt x="4240" y="5943"/>
                </a:lnTo>
                <a:lnTo>
                  <a:pt x="4356" y="5949"/>
                </a:lnTo>
                <a:lnTo>
                  <a:pt x="4471" y="5897"/>
                </a:lnTo>
                <a:lnTo>
                  <a:pt x="4585" y="5900"/>
                </a:lnTo>
                <a:lnTo>
                  <a:pt x="4699" y="5892"/>
                </a:lnTo>
                <a:lnTo>
                  <a:pt x="4814" y="5897"/>
                </a:lnTo>
                <a:lnTo>
                  <a:pt x="4928" y="5890"/>
                </a:lnTo>
                <a:lnTo>
                  <a:pt x="5043" y="5883"/>
                </a:lnTo>
                <a:lnTo>
                  <a:pt x="5157" y="5875"/>
                </a:lnTo>
                <a:lnTo>
                  <a:pt x="5272" y="5913"/>
                </a:lnTo>
                <a:lnTo>
                  <a:pt x="5388" y="5917"/>
                </a:lnTo>
                <a:lnTo>
                  <a:pt x="5503" y="5967"/>
                </a:lnTo>
                <a:lnTo>
                  <a:pt x="5617" y="5945"/>
                </a:lnTo>
                <a:lnTo>
                  <a:pt x="5731" y="5885"/>
                </a:lnTo>
                <a:lnTo>
                  <a:pt x="5846" y="5922"/>
                </a:lnTo>
                <a:lnTo>
                  <a:pt x="5960" y="5962"/>
                </a:lnTo>
                <a:lnTo>
                  <a:pt x="6075" y="5997"/>
                </a:lnTo>
                <a:lnTo>
                  <a:pt x="6189" y="6066"/>
                </a:lnTo>
                <a:lnTo>
                  <a:pt x="6304" y="6094"/>
                </a:lnTo>
                <a:lnTo>
                  <a:pt x="6418" y="6101"/>
                </a:lnTo>
                <a:lnTo>
                  <a:pt x="6534" y="6071"/>
                </a:lnTo>
                <a:lnTo>
                  <a:pt x="6649" y="6035"/>
                </a:lnTo>
                <a:lnTo>
                  <a:pt x="6763" y="6012"/>
                </a:lnTo>
                <a:lnTo>
                  <a:pt x="6878" y="5995"/>
                </a:lnTo>
                <a:lnTo>
                  <a:pt x="6992" y="6005"/>
                </a:lnTo>
                <a:lnTo>
                  <a:pt x="7107" y="5883"/>
                </a:lnTo>
                <a:lnTo>
                  <a:pt x="7221" y="5860"/>
                </a:lnTo>
                <a:lnTo>
                  <a:pt x="7336" y="5852"/>
                </a:lnTo>
                <a:lnTo>
                  <a:pt x="7450" y="5830"/>
                </a:lnTo>
                <a:lnTo>
                  <a:pt x="7566" y="5927"/>
                </a:lnTo>
                <a:lnTo>
                  <a:pt x="7681" y="5783"/>
                </a:lnTo>
                <a:lnTo>
                  <a:pt x="7795" y="5805"/>
                </a:lnTo>
                <a:lnTo>
                  <a:pt x="7910" y="5890"/>
                </a:lnTo>
                <a:lnTo>
                  <a:pt x="8024" y="5768"/>
                </a:lnTo>
                <a:lnTo>
                  <a:pt x="8139" y="5801"/>
                </a:lnTo>
                <a:lnTo>
                  <a:pt x="8253" y="5744"/>
                </a:lnTo>
                <a:lnTo>
                  <a:pt x="8367" y="5713"/>
                </a:lnTo>
                <a:lnTo>
                  <a:pt x="8482" y="5694"/>
                </a:lnTo>
                <a:lnTo>
                  <a:pt x="8596" y="5701"/>
                </a:lnTo>
                <a:lnTo>
                  <a:pt x="8713" y="5908"/>
                </a:lnTo>
                <a:lnTo>
                  <a:pt x="8827" y="5989"/>
                </a:lnTo>
                <a:lnTo>
                  <a:pt x="8942" y="6071"/>
                </a:lnTo>
                <a:lnTo>
                  <a:pt x="9056" y="5766"/>
                </a:lnTo>
                <a:lnTo>
                  <a:pt x="9170" y="5648"/>
                </a:lnTo>
                <a:lnTo>
                  <a:pt x="9285" y="5611"/>
                </a:lnTo>
                <a:lnTo>
                  <a:pt x="9399" y="5631"/>
                </a:lnTo>
                <a:lnTo>
                  <a:pt x="9514" y="5606"/>
                </a:lnTo>
                <a:lnTo>
                  <a:pt x="9628" y="5577"/>
                </a:lnTo>
                <a:lnTo>
                  <a:pt x="9743" y="5571"/>
                </a:lnTo>
                <a:lnTo>
                  <a:pt x="9859" y="5552"/>
                </a:lnTo>
                <a:lnTo>
                  <a:pt x="9973" y="5539"/>
                </a:lnTo>
                <a:lnTo>
                  <a:pt x="10088" y="5551"/>
                </a:lnTo>
                <a:lnTo>
                  <a:pt x="10202" y="5566"/>
                </a:lnTo>
                <a:lnTo>
                  <a:pt x="10317" y="5576"/>
                </a:lnTo>
                <a:lnTo>
                  <a:pt x="10431" y="5616"/>
                </a:lnTo>
                <a:lnTo>
                  <a:pt x="10546" y="5636"/>
                </a:lnTo>
                <a:lnTo>
                  <a:pt x="10660" y="5514"/>
                </a:lnTo>
                <a:lnTo>
                  <a:pt x="10775" y="5475"/>
                </a:lnTo>
                <a:lnTo>
                  <a:pt x="10891" y="5479"/>
                </a:lnTo>
                <a:lnTo>
                  <a:pt x="11005" y="5475"/>
                </a:lnTo>
                <a:lnTo>
                  <a:pt x="11120" y="5519"/>
                </a:lnTo>
                <a:lnTo>
                  <a:pt x="11234" y="5365"/>
                </a:lnTo>
                <a:lnTo>
                  <a:pt x="11349" y="5402"/>
                </a:lnTo>
                <a:lnTo>
                  <a:pt x="11463" y="5529"/>
                </a:lnTo>
                <a:lnTo>
                  <a:pt x="11578" y="5375"/>
                </a:lnTo>
                <a:lnTo>
                  <a:pt x="11692" y="5333"/>
                </a:lnTo>
                <a:lnTo>
                  <a:pt x="11806" y="5301"/>
                </a:lnTo>
                <a:lnTo>
                  <a:pt x="11921" y="5330"/>
                </a:lnTo>
                <a:lnTo>
                  <a:pt x="12037" y="5320"/>
                </a:lnTo>
                <a:lnTo>
                  <a:pt x="12152" y="5296"/>
                </a:lnTo>
                <a:lnTo>
                  <a:pt x="12266" y="5335"/>
                </a:lnTo>
                <a:lnTo>
                  <a:pt x="12381" y="5196"/>
                </a:lnTo>
                <a:lnTo>
                  <a:pt x="12495" y="5168"/>
                </a:lnTo>
                <a:lnTo>
                  <a:pt x="12609" y="5149"/>
                </a:lnTo>
                <a:lnTo>
                  <a:pt x="12724" y="5127"/>
                </a:lnTo>
                <a:lnTo>
                  <a:pt x="12838" y="5054"/>
                </a:lnTo>
                <a:lnTo>
                  <a:pt x="12953" y="5059"/>
                </a:lnTo>
                <a:lnTo>
                  <a:pt x="13069" y="5122"/>
                </a:lnTo>
                <a:lnTo>
                  <a:pt x="13184" y="5221"/>
                </a:lnTo>
                <a:lnTo>
                  <a:pt x="13298" y="5199"/>
                </a:lnTo>
                <a:lnTo>
                  <a:pt x="13412" y="5204"/>
                </a:lnTo>
                <a:lnTo>
                  <a:pt x="13527" y="6820"/>
                </a:lnTo>
                <a:lnTo>
                  <a:pt x="13641" y="5097"/>
                </a:lnTo>
                <a:lnTo>
                  <a:pt x="13756" y="5064"/>
                </a:lnTo>
                <a:lnTo>
                  <a:pt x="13870" y="4955"/>
                </a:lnTo>
                <a:lnTo>
                  <a:pt x="13985" y="4905"/>
                </a:lnTo>
                <a:lnTo>
                  <a:pt x="14099" y="4775"/>
                </a:lnTo>
                <a:lnTo>
                  <a:pt x="14215" y="4711"/>
                </a:lnTo>
                <a:lnTo>
                  <a:pt x="14330" y="4693"/>
                </a:lnTo>
                <a:lnTo>
                  <a:pt x="14444" y="4617"/>
                </a:lnTo>
                <a:lnTo>
                  <a:pt x="14559" y="4830"/>
                </a:lnTo>
                <a:lnTo>
                  <a:pt x="14673" y="4512"/>
                </a:lnTo>
                <a:lnTo>
                  <a:pt x="14788" y="4631"/>
                </a:lnTo>
                <a:lnTo>
                  <a:pt x="14902" y="4410"/>
                </a:lnTo>
                <a:lnTo>
                  <a:pt x="15017" y="4378"/>
                </a:lnTo>
                <a:lnTo>
                  <a:pt x="15131" y="4365"/>
                </a:lnTo>
                <a:lnTo>
                  <a:pt x="15247" y="4485"/>
                </a:lnTo>
                <a:lnTo>
                  <a:pt x="15362" y="4199"/>
                </a:lnTo>
                <a:lnTo>
                  <a:pt x="15476" y="4116"/>
                </a:lnTo>
                <a:lnTo>
                  <a:pt x="15591" y="4064"/>
                </a:lnTo>
                <a:lnTo>
                  <a:pt x="15705" y="4119"/>
                </a:lnTo>
                <a:lnTo>
                  <a:pt x="15820" y="4057"/>
                </a:lnTo>
                <a:lnTo>
                  <a:pt x="15934" y="4004"/>
                </a:lnTo>
                <a:lnTo>
                  <a:pt x="16048" y="4039"/>
                </a:lnTo>
                <a:lnTo>
                  <a:pt x="16163" y="4251"/>
                </a:lnTo>
                <a:lnTo>
                  <a:pt x="16277" y="4428"/>
                </a:lnTo>
                <a:lnTo>
                  <a:pt x="16394" y="4664"/>
                </a:lnTo>
                <a:lnTo>
                  <a:pt x="16508" y="4427"/>
                </a:lnTo>
                <a:lnTo>
                  <a:pt x="16623" y="4208"/>
                </a:lnTo>
                <a:lnTo>
                  <a:pt x="16737" y="3572"/>
                </a:lnTo>
                <a:lnTo>
                  <a:pt x="16852" y="3589"/>
                </a:lnTo>
                <a:lnTo>
                  <a:pt x="16966" y="3218"/>
                </a:lnTo>
                <a:lnTo>
                  <a:pt x="17080" y="3079"/>
                </a:lnTo>
                <a:lnTo>
                  <a:pt x="17195" y="2910"/>
                </a:lnTo>
                <a:lnTo>
                  <a:pt x="17309" y="2851"/>
                </a:lnTo>
                <a:lnTo>
                  <a:pt x="17424" y="2751"/>
                </a:lnTo>
                <a:lnTo>
                  <a:pt x="17540" y="2681"/>
                </a:lnTo>
                <a:lnTo>
                  <a:pt x="17655" y="2617"/>
                </a:lnTo>
                <a:lnTo>
                  <a:pt x="17769" y="2562"/>
                </a:lnTo>
                <a:lnTo>
                  <a:pt x="17883" y="2519"/>
                </a:lnTo>
                <a:lnTo>
                  <a:pt x="17998" y="2492"/>
                </a:lnTo>
                <a:lnTo>
                  <a:pt x="18112" y="2632"/>
                </a:lnTo>
                <a:lnTo>
                  <a:pt x="18227" y="2841"/>
                </a:lnTo>
                <a:lnTo>
                  <a:pt x="18341" y="3206"/>
                </a:lnTo>
                <a:lnTo>
                  <a:pt x="18456" y="2780"/>
                </a:lnTo>
                <a:lnTo>
                  <a:pt x="18572" y="2383"/>
                </a:lnTo>
                <a:lnTo>
                  <a:pt x="18686" y="2238"/>
                </a:lnTo>
                <a:lnTo>
                  <a:pt x="18801" y="2178"/>
                </a:lnTo>
                <a:lnTo>
                  <a:pt x="18915" y="2178"/>
                </a:lnTo>
                <a:lnTo>
                  <a:pt x="19030" y="2132"/>
                </a:lnTo>
                <a:lnTo>
                  <a:pt x="19144" y="2101"/>
                </a:lnTo>
                <a:lnTo>
                  <a:pt x="19259" y="2047"/>
                </a:lnTo>
                <a:lnTo>
                  <a:pt x="19373" y="2010"/>
                </a:lnTo>
                <a:lnTo>
                  <a:pt x="19488" y="1979"/>
                </a:lnTo>
                <a:lnTo>
                  <a:pt x="19602" y="1927"/>
                </a:lnTo>
                <a:lnTo>
                  <a:pt x="19718" y="1868"/>
                </a:lnTo>
                <a:lnTo>
                  <a:pt x="19833" y="1808"/>
                </a:lnTo>
                <a:lnTo>
                  <a:pt x="19947" y="1766"/>
                </a:lnTo>
                <a:lnTo>
                  <a:pt x="20062" y="1726"/>
                </a:lnTo>
                <a:lnTo>
                  <a:pt x="20176" y="1698"/>
                </a:lnTo>
                <a:lnTo>
                  <a:pt x="20291" y="1627"/>
                </a:lnTo>
                <a:lnTo>
                  <a:pt x="20405" y="1576"/>
                </a:lnTo>
                <a:lnTo>
                  <a:pt x="20519" y="1524"/>
                </a:lnTo>
                <a:lnTo>
                  <a:pt x="20634" y="1482"/>
                </a:lnTo>
                <a:lnTo>
                  <a:pt x="20750" y="1445"/>
                </a:lnTo>
                <a:lnTo>
                  <a:pt x="20865" y="1395"/>
                </a:lnTo>
                <a:lnTo>
                  <a:pt x="20979" y="1365"/>
                </a:lnTo>
                <a:lnTo>
                  <a:pt x="21094" y="1333"/>
                </a:lnTo>
                <a:lnTo>
                  <a:pt x="21208" y="1290"/>
                </a:lnTo>
                <a:lnTo>
                  <a:pt x="21322" y="1233"/>
                </a:lnTo>
                <a:lnTo>
                  <a:pt x="21437" y="1196"/>
                </a:lnTo>
                <a:lnTo>
                  <a:pt x="21551" y="1166"/>
                </a:lnTo>
                <a:lnTo>
                  <a:pt x="21666" y="1132"/>
                </a:lnTo>
                <a:lnTo>
                  <a:pt x="21780" y="1101"/>
                </a:lnTo>
                <a:lnTo>
                  <a:pt x="21897" y="1082"/>
                </a:lnTo>
                <a:lnTo>
                  <a:pt x="22011" y="1056"/>
                </a:lnTo>
                <a:lnTo>
                  <a:pt x="22125" y="1039"/>
                </a:lnTo>
                <a:lnTo>
                  <a:pt x="22240" y="1019"/>
                </a:lnTo>
                <a:lnTo>
                  <a:pt x="22354" y="989"/>
                </a:lnTo>
                <a:lnTo>
                  <a:pt x="22469" y="953"/>
                </a:lnTo>
                <a:lnTo>
                  <a:pt x="22583" y="925"/>
                </a:lnTo>
                <a:lnTo>
                  <a:pt x="22698" y="900"/>
                </a:lnTo>
                <a:lnTo>
                  <a:pt x="22812" y="877"/>
                </a:lnTo>
                <a:lnTo>
                  <a:pt x="22928" y="845"/>
                </a:lnTo>
                <a:lnTo>
                  <a:pt x="23043" y="810"/>
                </a:lnTo>
                <a:lnTo>
                  <a:pt x="23157" y="778"/>
                </a:lnTo>
                <a:lnTo>
                  <a:pt x="23272" y="739"/>
                </a:lnTo>
                <a:lnTo>
                  <a:pt x="23386" y="703"/>
                </a:lnTo>
                <a:lnTo>
                  <a:pt x="23501" y="659"/>
                </a:lnTo>
                <a:lnTo>
                  <a:pt x="23615" y="606"/>
                </a:lnTo>
                <a:lnTo>
                  <a:pt x="23730" y="557"/>
                </a:lnTo>
                <a:lnTo>
                  <a:pt x="23844" y="530"/>
                </a:lnTo>
                <a:lnTo>
                  <a:pt x="23958" y="472"/>
                </a:lnTo>
                <a:lnTo>
                  <a:pt x="24075" y="435"/>
                </a:lnTo>
                <a:lnTo>
                  <a:pt x="24189" y="388"/>
                </a:lnTo>
                <a:lnTo>
                  <a:pt x="24304" y="343"/>
                </a:lnTo>
                <a:lnTo>
                  <a:pt x="24418" y="305"/>
                </a:lnTo>
                <a:lnTo>
                  <a:pt x="24533" y="266"/>
                </a:lnTo>
                <a:lnTo>
                  <a:pt x="24647" y="231"/>
                </a:lnTo>
                <a:lnTo>
                  <a:pt x="24761" y="196"/>
                </a:lnTo>
                <a:lnTo>
                  <a:pt x="24876" y="159"/>
                </a:lnTo>
                <a:lnTo>
                  <a:pt x="24990" y="132"/>
                </a:lnTo>
                <a:lnTo>
                  <a:pt x="25105" y="104"/>
                </a:lnTo>
                <a:lnTo>
                  <a:pt x="25221" y="218"/>
                </a:lnTo>
                <a:lnTo>
                  <a:pt x="25336" y="338"/>
                </a:lnTo>
                <a:lnTo>
                  <a:pt x="25450" y="248"/>
                </a:lnTo>
                <a:lnTo>
                  <a:pt x="25565" y="44"/>
                </a:lnTo>
                <a:lnTo>
                  <a:pt x="25679" y="0"/>
                </a:lnTo>
              </a:path>
            </a:pathLst>
          </a:custGeom>
          <a:noFill/>
          <a:ln w="57240">
            <a:solidFill>
              <a:srgbClr val="05b050"/>
            </a:solidFill>
            <a:miter/>
            <a:headEnd len="med" type="oval" w="med"/>
          </a:ln>
        </p:spPr>
        <p:style>
          <a:lnRef idx="0"/>
          <a:fillRef idx="0"/>
          <a:effectRef idx="0"/>
          <a:fontRef idx="minor"/>
        </p:style>
        <p:txBody>
          <a:bodyPr lIns="117720" rIns="117720" tIns="72720" bIns="72720" anchor="ctr">
            <a:noAutofit/>
          </a:bodyPr>
          <a:p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3" name="TextBox 38"/>
          <p:cNvSpPr/>
          <p:nvPr/>
        </p:nvSpPr>
        <p:spPr>
          <a:xfrm>
            <a:off x="471960" y="4286520"/>
            <a:ext cx="476172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1800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4" name="TextBox 39"/>
          <p:cNvSpPr/>
          <p:nvPr/>
        </p:nvSpPr>
        <p:spPr>
          <a:xfrm>
            <a:off x="9768960" y="2915640"/>
            <a:ext cx="180504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Light"/>
              </a:rPr>
              <a:t>2024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5" name="TextBox 40"/>
          <p:cNvSpPr/>
          <p:nvPr/>
        </p:nvSpPr>
        <p:spPr>
          <a:xfrm rot="16200000">
            <a:off x="10506240" y="432360"/>
            <a:ext cx="1841760" cy="39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i="1" lang="en-SE" sz="2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 Light"/>
              </a:rPr>
              <a:t>COVID-19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6" name="TextBox 41"/>
          <p:cNvSpPr/>
          <p:nvPr/>
        </p:nvSpPr>
        <p:spPr>
          <a:xfrm>
            <a:off x="400680" y="197280"/>
            <a:ext cx="69994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SE" sz="4400" strike="noStrike" u="none">
                <a:solidFill>
                  <a:srgbClr val="05b050"/>
                </a:solidFill>
                <a:effectLst/>
                <a:uFillTx/>
                <a:latin typeface="Rubik Medium"/>
              </a:rPr>
              <a:t>Life expectancy </a:t>
            </a:r>
            <a:r>
              <a:rPr b="0" lang="en-SE" sz="24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at birth</a:t>
            </a:r>
            <a:endParaRPr b="0" lang="en-US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7" name="TextBox 43"/>
          <p:cNvSpPr/>
          <p:nvPr/>
        </p:nvSpPr>
        <p:spPr>
          <a:xfrm>
            <a:off x="0" y="6486120"/>
            <a:ext cx="7543800" cy="39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lang="sv-SE" sz="2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Data: Gapminder, based on IHME and UN Population Prospects 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8" name="TextBox 44"/>
          <p:cNvSpPr/>
          <p:nvPr/>
        </p:nvSpPr>
        <p:spPr>
          <a:xfrm>
            <a:off x="8852400" y="6512760"/>
            <a:ext cx="333900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M</a:t>
            </a:r>
            <a:r>
              <a:rPr b="0" lang="en-SE" sz="18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-Light"/>
              </a:rPr>
              <a:t>ore info: gapminder.org/49</a:t>
            </a: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29" name="TextBox 46"/>
          <p:cNvSpPr/>
          <p:nvPr/>
        </p:nvSpPr>
        <p:spPr>
          <a:xfrm>
            <a:off x="9141840" y="1780920"/>
            <a:ext cx="2464920" cy="115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noAutofit/>
          </a:bodyPr>
          <a:p>
            <a:pPr algn="r" defTabSz="914400">
              <a:lnSpc>
                <a:spcPct val="85000"/>
              </a:lnSpc>
            </a:pPr>
            <a:r>
              <a:rPr b="0" lang="en-SE" sz="48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74</a:t>
            </a:r>
            <a:endParaRPr b="0" lang="en-US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85000"/>
              </a:lnSpc>
            </a:pPr>
            <a:r>
              <a:rPr b="0" lang="en-SE" sz="4000" strike="noStrike" u="none">
                <a:solidFill>
                  <a:schemeClr val="dk1"/>
                </a:solidFill>
                <a:effectLst/>
                <a:uFillTx/>
                <a:latin typeface="Rubik Medium"/>
              </a:rPr>
              <a:t>years</a:t>
            </a:r>
            <a:endParaRPr b="0" lang="en-US" sz="4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0" name="TextBox 47"/>
          <p:cNvSpPr/>
          <p:nvPr/>
        </p:nvSpPr>
        <p:spPr>
          <a:xfrm>
            <a:off x="2248920" y="3565080"/>
            <a:ext cx="9316440" cy="252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 anchorCtr="1">
            <a:spAutoFit/>
          </a:bodyPr>
          <a:p>
            <a:pPr algn="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All over the world, people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live much longer lives now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compared to previous generations.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Thanks to lots of improvements like</a:t>
            </a:r>
            <a:br>
              <a:rPr sz="2000"/>
            </a:br>
            <a:r>
              <a:rPr b="0" lang="en-GB" sz="20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reduction of accidents and violence;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better access to food, water and sanitation;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life-saving inventions like antibiotics and vaccinations;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r" defTabSz="914400">
              <a:lnSpc>
                <a:spcPct val="100000"/>
              </a:lnSpc>
            </a:pPr>
            <a:r>
              <a:rPr b="0" lang="en-GB" sz="2000" strike="noStrike" u="none">
                <a:solidFill>
                  <a:srgbClr val="05b050"/>
                </a:solidFill>
                <a:effectLst/>
                <a:uFillTx/>
                <a:latin typeface="Rubik Light"/>
              </a:rPr>
              <a:t>and increased incomes, widespread public education and basic healthcare. 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31" name="Freeform 12"/>
          <p:cNvSpPr/>
          <p:nvPr/>
        </p:nvSpPr>
        <p:spPr>
          <a:xfrm>
            <a:off x="527760" y="6108840"/>
            <a:ext cx="11012760" cy="45000"/>
          </a:xfrm>
          <a:custGeom>
            <a:avLst/>
            <a:gdLst>
              <a:gd name="textAreaLeft" fmla="*/ 0 w 11012760"/>
              <a:gd name="textAreaRight" fmla="*/ 11013480 w 11012760"/>
              <a:gd name="textAreaTop" fmla="*/ 0 h 45000"/>
              <a:gd name="textAreaBottom" fmla="*/ 45720 h 45000"/>
            </a:gdLst>
            <a:ahLst/>
            <a:rect l="textAreaLeft" t="textAreaTop" r="textAreaRight" b="textAreaBottom"/>
            <a:pathLst>
              <a:path w="9038579" h="10060">
                <a:moveTo>
                  <a:pt x="0" y="0"/>
                </a:moveTo>
                <a:lnTo>
                  <a:pt x="9038580" y="0"/>
                </a:lnTo>
              </a:path>
            </a:pathLst>
          </a:custGeom>
          <a:noFill/>
          <a:ln w="19014">
            <a:solidFill>
              <a:srgbClr val="262626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720" bIns="720" anchor="ctr">
            <a:noAutofit/>
          </a:bodyPr>
          <a:p>
            <a:endParaRPr b="0" lang="en-SE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232" name="TextBox 49"/>
          <p:cNvSpPr/>
          <p:nvPr/>
        </p:nvSpPr>
        <p:spPr>
          <a:xfrm rot="16200000">
            <a:off x="7134840" y="1258560"/>
            <a:ext cx="2553840" cy="39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spAutoFit/>
          </a:bodyPr>
          <a:p>
            <a:pPr defTabSz="914400">
              <a:lnSpc>
                <a:spcPct val="100000"/>
              </a:lnSpc>
            </a:pPr>
            <a:r>
              <a:rPr b="0" i="1" lang="en-GB" sz="2000" strike="noStrike" u="none">
                <a:solidFill>
                  <a:schemeClr val="lt1">
                    <a:lumMod val="50000"/>
                  </a:schemeClr>
                </a:solidFill>
                <a:effectLst/>
                <a:uFillTx/>
                <a:latin typeface="Rubik Light"/>
              </a:rPr>
              <a:t>Great Leap F.</a:t>
            </a:r>
            <a:endParaRPr b="0" lang="en-US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pSp>
        <p:nvGrpSpPr>
          <p:cNvPr id="233" name="Group 12"/>
          <p:cNvGrpSpPr/>
          <p:nvPr/>
        </p:nvGrpSpPr>
        <p:grpSpPr>
          <a:xfrm>
            <a:off x="432360" y="6108840"/>
            <a:ext cx="865440" cy="456840"/>
            <a:chOff x="432360" y="6108840"/>
            <a:chExt cx="865440" cy="456840"/>
          </a:xfrm>
        </p:grpSpPr>
        <p:sp>
          <p:nvSpPr>
            <p:cNvPr id="234" name="TextBox 50"/>
            <p:cNvSpPr/>
            <p:nvPr/>
          </p:nvSpPr>
          <p:spPr>
            <a:xfrm>
              <a:off x="432360" y="6109560"/>
              <a:ext cx="86544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1800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35" name="Freeform 13"/>
            <p:cNvSpPr/>
            <p:nvPr/>
          </p:nvSpPr>
          <p:spPr>
            <a:xfrm>
              <a:off x="553680" y="6108840"/>
              <a:ext cx="9720" cy="59760"/>
            </a:xfrm>
            <a:custGeom>
              <a:avLst/>
              <a:gdLst>
                <a:gd name="textAreaLeft" fmla="*/ 0 w 9720"/>
                <a:gd name="textAreaRight" fmla="*/ 10440 w 9720"/>
                <a:gd name="textAreaTop" fmla="*/ 0 h 59760"/>
                <a:gd name="textAreaBottom" fmla="*/ 60480 h 59760"/>
              </a:gdLst>
              <a:ahLst/>
              <a:rect l="textAreaLeft" t="textAreaTop" r="textAreaRight" b="textAreaBottom"/>
              <a:pathLst>
                <a:path w="9514" h="60364">
                  <a:moveTo>
                    <a:pt x="149" y="530"/>
                  </a:moveTo>
                  <a:lnTo>
                    <a:pt x="149" y="60895"/>
                  </a:lnTo>
                </a:path>
              </a:pathLst>
            </a:custGeom>
            <a:noFill/>
            <a:ln w="9507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5480" bIns="15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grpSp>
        <p:nvGrpSpPr>
          <p:cNvPr id="236" name="Group 13"/>
          <p:cNvGrpSpPr/>
          <p:nvPr/>
        </p:nvGrpSpPr>
        <p:grpSpPr>
          <a:xfrm>
            <a:off x="9957600" y="6108840"/>
            <a:ext cx="914400" cy="456840"/>
            <a:chOff x="9957600" y="6108840"/>
            <a:chExt cx="914400" cy="456840"/>
          </a:xfrm>
        </p:grpSpPr>
        <p:sp>
          <p:nvSpPr>
            <p:cNvPr id="237" name="TextBox 52"/>
            <p:cNvSpPr/>
            <p:nvPr/>
          </p:nvSpPr>
          <p:spPr>
            <a:xfrm>
              <a:off x="9957600" y="6109560"/>
              <a:ext cx="91440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2000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38" name="Freeform 14"/>
            <p:cNvSpPr/>
            <p:nvPr/>
          </p:nvSpPr>
          <p:spPr>
            <a:xfrm>
              <a:off x="10383840" y="6108840"/>
              <a:ext cx="9720" cy="59760"/>
            </a:xfrm>
            <a:custGeom>
              <a:avLst/>
              <a:gdLst>
                <a:gd name="textAreaLeft" fmla="*/ 0 w 9720"/>
                <a:gd name="textAreaRight" fmla="*/ 10440 w 9720"/>
                <a:gd name="textAreaTop" fmla="*/ 0 h 59760"/>
                <a:gd name="textAreaBottom" fmla="*/ 60480 h 59760"/>
              </a:gdLst>
              <a:ahLst/>
              <a:rect l="textAreaLeft" t="textAreaTop" r="textAreaRight" b="textAreaBottom"/>
              <a:pathLst>
                <a:path w="9514" h="60364">
                  <a:moveTo>
                    <a:pt x="149" y="530"/>
                  </a:moveTo>
                  <a:lnTo>
                    <a:pt x="149" y="60895"/>
                  </a:lnTo>
                </a:path>
              </a:pathLst>
            </a:custGeom>
            <a:noFill/>
            <a:ln w="9507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5480" bIns="15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grpSp>
        <p:nvGrpSpPr>
          <p:cNvPr id="239" name="Group 14"/>
          <p:cNvGrpSpPr/>
          <p:nvPr/>
        </p:nvGrpSpPr>
        <p:grpSpPr>
          <a:xfrm>
            <a:off x="5206320" y="6108840"/>
            <a:ext cx="851400" cy="456840"/>
            <a:chOff x="5206320" y="6108840"/>
            <a:chExt cx="851400" cy="456840"/>
          </a:xfrm>
        </p:grpSpPr>
        <p:sp>
          <p:nvSpPr>
            <p:cNvPr id="240" name="TextBox 53"/>
            <p:cNvSpPr/>
            <p:nvPr/>
          </p:nvSpPr>
          <p:spPr>
            <a:xfrm>
              <a:off x="5206320" y="6109560"/>
              <a:ext cx="85140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1900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41" name="Freeform 16"/>
            <p:cNvSpPr/>
            <p:nvPr/>
          </p:nvSpPr>
          <p:spPr>
            <a:xfrm>
              <a:off x="5632560" y="6108840"/>
              <a:ext cx="9720" cy="59760"/>
            </a:xfrm>
            <a:custGeom>
              <a:avLst/>
              <a:gdLst>
                <a:gd name="textAreaLeft" fmla="*/ 0 w 9720"/>
                <a:gd name="textAreaRight" fmla="*/ 10440 w 9720"/>
                <a:gd name="textAreaTop" fmla="*/ 0 h 59760"/>
                <a:gd name="textAreaBottom" fmla="*/ 60480 h 59760"/>
              </a:gdLst>
              <a:ahLst/>
              <a:rect l="textAreaLeft" t="textAreaTop" r="textAreaRight" b="textAreaBottom"/>
              <a:pathLst>
                <a:path w="9514" h="60364">
                  <a:moveTo>
                    <a:pt x="149" y="530"/>
                  </a:moveTo>
                  <a:lnTo>
                    <a:pt x="149" y="60895"/>
                  </a:lnTo>
                </a:path>
              </a:pathLst>
            </a:custGeom>
            <a:noFill/>
            <a:ln w="9507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5480" bIns="15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grpSp>
        <p:nvGrpSpPr>
          <p:cNvPr id="242" name="Group 15"/>
          <p:cNvGrpSpPr/>
          <p:nvPr/>
        </p:nvGrpSpPr>
        <p:grpSpPr>
          <a:xfrm>
            <a:off x="7588440" y="6108840"/>
            <a:ext cx="838080" cy="456840"/>
            <a:chOff x="7588440" y="6108840"/>
            <a:chExt cx="838080" cy="456840"/>
          </a:xfrm>
        </p:grpSpPr>
        <p:sp>
          <p:nvSpPr>
            <p:cNvPr id="243" name="TextBox 54"/>
            <p:cNvSpPr/>
            <p:nvPr/>
          </p:nvSpPr>
          <p:spPr>
            <a:xfrm>
              <a:off x="7588440" y="6109560"/>
              <a:ext cx="83808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1950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44" name="Freeform 17"/>
            <p:cNvSpPr/>
            <p:nvPr/>
          </p:nvSpPr>
          <p:spPr>
            <a:xfrm>
              <a:off x="8014680" y="6108840"/>
              <a:ext cx="9720" cy="59760"/>
            </a:xfrm>
            <a:custGeom>
              <a:avLst/>
              <a:gdLst>
                <a:gd name="textAreaLeft" fmla="*/ 0 w 9720"/>
                <a:gd name="textAreaRight" fmla="*/ 10440 w 9720"/>
                <a:gd name="textAreaTop" fmla="*/ 0 h 59760"/>
                <a:gd name="textAreaBottom" fmla="*/ 60480 h 59760"/>
              </a:gdLst>
              <a:ahLst/>
              <a:rect l="textAreaLeft" t="textAreaTop" r="textAreaRight" b="textAreaBottom"/>
              <a:pathLst>
                <a:path w="9514" h="60364">
                  <a:moveTo>
                    <a:pt x="149" y="530"/>
                  </a:moveTo>
                  <a:lnTo>
                    <a:pt x="149" y="60895"/>
                  </a:lnTo>
                </a:path>
              </a:pathLst>
            </a:custGeom>
            <a:noFill/>
            <a:ln w="9507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5480" bIns="15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grpSp>
        <p:nvGrpSpPr>
          <p:cNvPr id="245" name="Group 17"/>
          <p:cNvGrpSpPr/>
          <p:nvPr/>
        </p:nvGrpSpPr>
        <p:grpSpPr>
          <a:xfrm>
            <a:off x="2822760" y="6108840"/>
            <a:ext cx="852120" cy="456840"/>
            <a:chOff x="2822760" y="6108840"/>
            <a:chExt cx="852120" cy="456840"/>
          </a:xfrm>
        </p:grpSpPr>
        <p:sp>
          <p:nvSpPr>
            <p:cNvPr id="246" name="TextBox 55"/>
            <p:cNvSpPr/>
            <p:nvPr/>
          </p:nvSpPr>
          <p:spPr>
            <a:xfrm>
              <a:off x="2822760" y="6109560"/>
              <a:ext cx="852120" cy="456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SE" sz="2400" strike="noStrike" u="none">
                  <a:solidFill>
                    <a:srgbClr val="262626"/>
                  </a:solidFill>
                  <a:effectLst/>
                  <a:uFillTx/>
                  <a:latin typeface="Rubik Light"/>
                </a:rPr>
                <a:t>1850</a:t>
              </a:r>
              <a:endParaRPr b="0" lang="en-US" sz="2400" strike="noStrike" u="none">
                <a:solidFill>
                  <a:srgbClr val="000000"/>
                </a:solidFill>
                <a:effectLst/>
                <a:uFillTx/>
                <a:latin typeface="Arial"/>
              </a:endParaRPr>
            </a:p>
          </p:txBody>
        </p:sp>
        <p:sp>
          <p:nvSpPr>
            <p:cNvPr id="247" name="Freeform 19"/>
            <p:cNvSpPr/>
            <p:nvPr/>
          </p:nvSpPr>
          <p:spPr>
            <a:xfrm>
              <a:off x="3249000" y="6108840"/>
              <a:ext cx="9720" cy="59760"/>
            </a:xfrm>
            <a:custGeom>
              <a:avLst/>
              <a:gdLst>
                <a:gd name="textAreaLeft" fmla="*/ 0 w 9720"/>
                <a:gd name="textAreaRight" fmla="*/ 10440 w 9720"/>
                <a:gd name="textAreaTop" fmla="*/ 0 h 59760"/>
                <a:gd name="textAreaBottom" fmla="*/ 60480 h 59760"/>
              </a:gdLst>
              <a:ahLst/>
              <a:rect l="textAreaLeft" t="textAreaTop" r="textAreaRight" b="textAreaBottom"/>
              <a:pathLst>
                <a:path w="9514" h="60364">
                  <a:moveTo>
                    <a:pt x="149" y="530"/>
                  </a:moveTo>
                  <a:lnTo>
                    <a:pt x="149" y="60895"/>
                  </a:lnTo>
                </a:path>
              </a:pathLst>
            </a:custGeom>
            <a:noFill/>
            <a:ln w="9507">
              <a:solidFill>
                <a:srgbClr val="000000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15480" bIns="15480" anchor="ctr">
              <a:noAutofit/>
            </a:bodyPr>
            <a:p>
              <a:endParaRPr b="0" lang="en-SE" sz="1800" strike="noStrike" u="none">
                <a:solidFill>
                  <a:schemeClr val="dk1"/>
                </a:solidFill>
                <a:effectLst/>
                <a:uFillTx/>
                <a:latin typeface="Calibri"/>
              </a:endParaRPr>
            </a:p>
          </p:txBody>
        </p:sp>
      </p:grpSp>
      <p:pic>
        <p:nvPicPr>
          <p:cNvPr id="248" name="Picture 1" descr=""/>
          <p:cNvPicPr/>
          <p:nvPr/>
        </p:nvPicPr>
        <p:blipFill>
          <a:blip r:embed="rId1"/>
          <a:stretch/>
        </p:blipFill>
        <p:spPr>
          <a:xfrm>
            <a:off x="641880" y="7273440"/>
            <a:ext cx="10993680" cy="576648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5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15600</TotalTime>
  <Application>LibreOffice/25.2.0.3$Linux_X86_64 LibreOffice_project/e1cf4a87eb02d755bce1a01209907ea5ddc8f069</Application>
  <AppVersion>15.0000</AppVersion>
  <Words>340</Words>
  <Paragraphs>85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2023-10-20T15:08:01Z</dcterms:created>
  <dc:creator>Ola Rosling</dc:creator>
  <dc:description/>
  <dc:language>en-US</dc:language>
  <cp:lastModifiedBy/>
  <dcterms:modified xsi:type="dcterms:W3CDTF">2025-12-27T21:37:23Z</dcterms:modified>
  <cp:revision>430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4</vt:i4>
  </property>
  <property fmtid="{D5CDD505-2E9C-101B-9397-08002B2CF9AE}" pid="3" name="PresentationFormat">
    <vt:lpwstr>Widescreen</vt:lpwstr>
  </property>
  <property fmtid="{D5CDD505-2E9C-101B-9397-08002B2CF9AE}" pid="4" name="Slides">
    <vt:i4>5</vt:i4>
  </property>
</Properties>
</file>